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7"/>
    <p:sldId id="257" r:id="rId28"/>
    <p:sldId id="258" r:id="rId29"/>
    <p:sldId id="259" r:id="rId30"/>
    <p:sldId id="260" r:id="rId31"/>
    <p:sldId id="261" r:id="rId32"/>
    <p:sldId id="262" r:id="rId33"/>
    <p:sldId id="263" r:id="rId34"/>
    <p:sldId id="264" r:id="rId35"/>
    <p:sldId id="265" r:id="rId36"/>
    <p:sldId id="266" r:id="rId37"/>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nonymous Pro" charset="1" panose="02060609030202000504"/>
      <p:regular r:id="rId8"/>
    </p:embeddedFont>
    <p:embeddedFont>
      <p:font typeface="Anonymous Pro Bold" charset="1" panose="02060809030202000504"/>
      <p:regular r:id="rId9"/>
    </p:embeddedFont>
    <p:embeddedFont>
      <p:font typeface="Anonymous Pro Italics" charset="1" panose="02060609030202000504"/>
      <p:regular r:id="rId10"/>
    </p:embeddedFont>
    <p:embeddedFont>
      <p:font typeface="Anonymous Pro Bold Italics" charset="1" panose="02060809030202000504"/>
      <p:regular r:id="rId11"/>
    </p:embeddedFont>
    <p:embeddedFont>
      <p:font typeface="Arimo" charset="1" panose="020B0604020202020204"/>
      <p:regular r:id="rId12"/>
    </p:embeddedFont>
    <p:embeddedFont>
      <p:font typeface="Arimo Bold" charset="1" panose="020B0704020202020204"/>
      <p:regular r:id="rId13"/>
    </p:embeddedFont>
    <p:embeddedFont>
      <p:font typeface="Arimo Italics" charset="1" panose="020B0604020202090204"/>
      <p:regular r:id="rId14"/>
    </p:embeddedFont>
    <p:embeddedFont>
      <p:font typeface="Arimo Bold Italics" charset="1" panose="020B0704020202090204"/>
      <p:regular r:id="rId15"/>
    </p:embeddedFont>
    <p:embeddedFont>
      <p:font typeface="Nanum Gothic" charset="1" panose="020D0604000000000000"/>
      <p:regular r:id="rId16"/>
    </p:embeddedFont>
    <p:embeddedFont>
      <p:font typeface="Nanum Gothic Bold" charset="1" panose="020D0804000000000000"/>
      <p:regular r:id="rId17"/>
    </p:embeddedFont>
    <p:embeddedFont>
      <p:font typeface="Nanum Gothic Ultra-Bold" charset="1" panose="020D0904000000000000"/>
      <p:regular r:id="rId18"/>
    </p:embeddedFont>
    <p:embeddedFont>
      <p:font typeface="Open Sans" charset="1" panose="020B0606030504020204"/>
      <p:regular r:id="rId19"/>
    </p:embeddedFont>
    <p:embeddedFont>
      <p:font typeface="Open Sans Bold" charset="1" panose="020B0806030504020204"/>
      <p:regular r:id="rId20"/>
    </p:embeddedFont>
    <p:embeddedFont>
      <p:font typeface="Open Sans Italics" charset="1" panose="020B0606030504020204"/>
      <p:regular r:id="rId21"/>
    </p:embeddedFont>
    <p:embeddedFont>
      <p:font typeface="Open Sans Bold Italics" charset="1" panose="020B0806030504020204"/>
      <p:regular r:id="rId22"/>
    </p:embeddedFont>
    <p:embeddedFont>
      <p:font typeface="Open Sans Light" charset="1" panose="020B0306030504020204"/>
      <p:regular r:id="rId23"/>
    </p:embeddedFont>
    <p:embeddedFont>
      <p:font typeface="Open Sans Light Italics" charset="1" panose="020B0306030504020204"/>
      <p:regular r:id="rId24"/>
    </p:embeddedFont>
    <p:embeddedFont>
      <p:font typeface="Open Sans Ultra-Bold" charset="1" panose="00000000000000000000"/>
      <p:regular r:id="rId25"/>
    </p:embeddedFont>
    <p:embeddedFont>
      <p:font typeface="Open Sans Ultra-Bold Italics" charset="1" panose="0000000000000000000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slides/slide1.xml" Type="http://schemas.openxmlformats.org/officeDocument/2006/relationships/slide"/><Relationship Id="rId28" Target="slides/slide2.xml" Type="http://schemas.openxmlformats.org/officeDocument/2006/relationships/slide"/><Relationship Id="rId29" Target="slides/slide3.xml" Type="http://schemas.openxmlformats.org/officeDocument/2006/relationships/slide"/><Relationship Id="rId3" Target="viewProps.xml" Type="http://schemas.openxmlformats.org/officeDocument/2006/relationships/viewProps"/><Relationship Id="rId30" Target="slides/slide4.xml" Type="http://schemas.openxmlformats.org/officeDocument/2006/relationships/slide"/><Relationship Id="rId31" Target="slides/slide5.xml" Type="http://schemas.openxmlformats.org/officeDocument/2006/relationships/slide"/><Relationship Id="rId32" Target="slides/slide6.xml" Type="http://schemas.openxmlformats.org/officeDocument/2006/relationships/slide"/><Relationship Id="rId33" Target="slides/slide7.xml" Type="http://schemas.openxmlformats.org/officeDocument/2006/relationships/slide"/><Relationship Id="rId34" Target="slides/slide8.xml" Type="http://schemas.openxmlformats.org/officeDocument/2006/relationships/slide"/><Relationship Id="rId35" Target="slides/slide9.xml" Type="http://schemas.openxmlformats.org/officeDocument/2006/relationships/slide"/><Relationship Id="rId36" Target="slides/slide10.xml" Type="http://schemas.openxmlformats.org/officeDocument/2006/relationships/slide"/><Relationship Id="rId37" Target="slides/slide11.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7.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2.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0.png" Type="http://schemas.openxmlformats.org/officeDocument/2006/relationships/image"/><Relationship Id="rId11" Target="../media/image21.svg" Type="http://schemas.openxmlformats.org/officeDocument/2006/relationships/image"/><Relationship Id="rId2" Target="../media/image3.png" Type="http://schemas.openxmlformats.org/officeDocument/2006/relationships/image"/><Relationship Id="rId3" Target="../media/image4.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png" Type="http://schemas.openxmlformats.org/officeDocument/2006/relationships/image"/><Relationship Id="rId7" Target="../media/image17.svg" Type="http://schemas.openxmlformats.org/officeDocument/2006/relationships/image"/><Relationship Id="rId8" Target="../media/image18.png" Type="http://schemas.openxmlformats.org/officeDocument/2006/relationships/image"/><Relationship Id="rId9" Target="../media/image1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 Id="rId4" Target="../media/image2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sp>
        <p:nvSpPr>
          <p:cNvPr name="AutoShape 2" id="2"/>
          <p:cNvSpPr/>
          <p:nvPr/>
        </p:nvSpPr>
        <p:spPr>
          <a:xfrm rot="0">
            <a:off x="17055241" y="-114300"/>
            <a:ext cx="9525" cy="10675512"/>
          </a:xfrm>
          <a:prstGeom prst="rect">
            <a:avLst/>
          </a:prstGeom>
          <a:solidFill>
            <a:srgbClr val="000000"/>
          </a:solidFill>
        </p:spPr>
      </p:sp>
      <p:grpSp>
        <p:nvGrpSpPr>
          <p:cNvPr name="Group 3" id="3"/>
          <p:cNvGrpSpPr/>
          <p:nvPr/>
        </p:nvGrpSpPr>
        <p:grpSpPr>
          <a:xfrm rot="-10800000">
            <a:off x="17477505" y="8781411"/>
            <a:ext cx="392502" cy="953778"/>
            <a:chOff x="0" y="0"/>
            <a:chExt cx="523336" cy="1271704"/>
          </a:xfrm>
        </p:grpSpPr>
        <p:grpSp>
          <p:nvGrpSpPr>
            <p:cNvPr name="Group 4" id="4"/>
            <p:cNvGrpSpPr>
              <a:grpSpLocks noChangeAspect="true"/>
            </p:cNvGrpSpPr>
            <p:nvPr/>
          </p:nvGrpSpPr>
          <p:grpSpPr>
            <a:xfrm rot="0">
              <a:off x="0" y="748368"/>
              <a:ext cx="523336" cy="523336"/>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sp>
          <p:nvSpPr>
            <p:cNvPr name="Freeform 6" id="6"/>
            <p:cNvSpPr/>
            <p:nvPr/>
          </p:nvSpPr>
          <p:spPr>
            <a:xfrm flipH="false" flipV="false" rot="5400000">
              <a:off x="87223" y="835591"/>
              <a:ext cx="348891" cy="348891"/>
            </a:xfrm>
            <a:custGeom>
              <a:avLst/>
              <a:gdLst/>
              <a:ahLst/>
              <a:cxnLst/>
              <a:rect r="r" b="b" t="t" l="l"/>
              <a:pathLst>
                <a:path h="348891" w="348891">
                  <a:moveTo>
                    <a:pt x="0" y="0"/>
                  </a:moveTo>
                  <a:lnTo>
                    <a:pt x="348890" y="0"/>
                  </a:lnTo>
                  <a:lnTo>
                    <a:pt x="348890" y="348891"/>
                  </a:lnTo>
                  <a:lnTo>
                    <a:pt x="0" y="3488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a:grpSpLocks noChangeAspect="true"/>
            </p:cNvGrpSpPr>
            <p:nvPr/>
          </p:nvGrpSpPr>
          <p:grpSpPr>
            <a:xfrm rot="-10800000">
              <a:off x="0" y="0"/>
              <a:ext cx="523336" cy="523336"/>
              <a:chOff x="0" y="0"/>
              <a:chExt cx="6355080" cy="6355080"/>
            </a:xfrm>
          </p:grpSpPr>
          <p:sp>
            <p:nvSpPr>
              <p:cNvPr name="Freeform 8" id="8"/>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sp>
          <p:nvSpPr>
            <p:cNvPr name="Freeform 9" id="9"/>
            <p:cNvSpPr/>
            <p:nvPr/>
          </p:nvSpPr>
          <p:spPr>
            <a:xfrm flipH="false" flipV="false" rot="-5400000">
              <a:off x="87223" y="87223"/>
              <a:ext cx="348891" cy="348891"/>
            </a:xfrm>
            <a:custGeom>
              <a:avLst/>
              <a:gdLst/>
              <a:ahLst/>
              <a:cxnLst/>
              <a:rect r="r" b="b" t="t" l="l"/>
              <a:pathLst>
                <a:path h="348891" w="348891">
                  <a:moveTo>
                    <a:pt x="0" y="0"/>
                  </a:moveTo>
                  <a:lnTo>
                    <a:pt x="348890" y="0"/>
                  </a:lnTo>
                  <a:lnTo>
                    <a:pt x="348890" y="348890"/>
                  </a:lnTo>
                  <a:lnTo>
                    <a:pt x="0" y="3488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10" id="10"/>
          <p:cNvSpPr/>
          <p:nvPr/>
        </p:nvSpPr>
        <p:spPr>
          <a:xfrm flipH="false" flipV="false" rot="0">
            <a:off x="17442233"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182808" y="-114300"/>
            <a:ext cx="7699859" cy="10675512"/>
          </a:xfrm>
          <a:custGeom>
            <a:avLst/>
            <a:gdLst/>
            <a:ahLst/>
            <a:cxnLst/>
            <a:rect r="r" b="b" t="t" l="l"/>
            <a:pathLst>
              <a:path h="10675512" w="7699859">
                <a:moveTo>
                  <a:pt x="0" y="0"/>
                </a:moveTo>
                <a:lnTo>
                  <a:pt x="7699859" y="0"/>
                </a:lnTo>
                <a:lnTo>
                  <a:pt x="7699859" y="10675512"/>
                </a:lnTo>
                <a:lnTo>
                  <a:pt x="0" y="10675512"/>
                </a:lnTo>
                <a:lnTo>
                  <a:pt x="0" y="0"/>
                </a:lnTo>
                <a:close/>
              </a:path>
            </a:pathLst>
          </a:custGeom>
          <a:blipFill>
            <a:blip r:embed="rId6"/>
            <a:stretch>
              <a:fillRect l="0" t="-3330" r="0" b="-4927"/>
            </a:stretch>
          </a:blipFill>
        </p:spPr>
      </p:sp>
      <p:grpSp>
        <p:nvGrpSpPr>
          <p:cNvPr name="Group 12" id="12"/>
          <p:cNvGrpSpPr/>
          <p:nvPr/>
        </p:nvGrpSpPr>
        <p:grpSpPr>
          <a:xfrm rot="0">
            <a:off x="8561995" y="443325"/>
            <a:ext cx="7448302" cy="9560262"/>
            <a:chOff x="0" y="0"/>
            <a:chExt cx="9931069" cy="12747016"/>
          </a:xfrm>
        </p:grpSpPr>
        <p:sp>
          <p:nvSpPr>
            <p:cNvPr name="AutoShape 13" id="13"/>
            <p:cNvSpPr/>
            <p:nvPr/>
          </p:nvSpPr>
          <p:spPr>
            <a:xfrm rot="0">
              <a:off x="27848" y="11686127"/>
              <a:ext cx="9278888" cy="115932"/>
            </a:xfrm>
            <a:prstGeom prst="rect">
              <a:avLst/>
            </a:prstGeom>
            <a:solidFill>
              <a:srgbClr val="000000"/>
            </a:solidFill>
          </p:spPr>
        </p:sp>
        <p:sp>
          <p:nvSpPr>
            <p:cNvPr name="AutoShape 14" id="14"/>
            <p:cNvSpPr/>
            <p:nvPr/>
          </p:nvSpPr>
          <p:spPr>
            <a:xfrm rot="0">
              <a:off x="13778" y="8291676"/>
              <a:ext cx="9292958" cy="12795"/>
            </a:xfrm>
            <a:prstGeom prst="rect">
              <a:avLst/>
            </a:prstGeom>
            <a:solidFill>
              <a:srgbClr val="000000"/>
            </a:solidFill>
          </p:spPr>
        </p:sp>
        <p:sp>
          <p:nvSpPr>
            <p:cNvPr name="AutoShape 15" id="15"/>
            <p:cNvSpPr/>
            <p:nvPr/>
          </p:nvSpPr>
          <p:spPr>
            <a:xfrm rot="0">
              <a:off x="13778" y="1098726"/>
              <a:ext cx="9292958" cy="12795"/>
            </a:xfrm>
            <a:prstGeom prst="rect">
              <a:avLst/>
            </a:prstGeom>
            <a:solidFill>
              <a:srgbClr val="000000"/>
            </a:solidFill>
          </p:spPr>
        </p:sp>
        <p:grpSp>
          <p:nvGrpSpPr>
            <p:cNvPr name="Group 16" id="16"/>
            <p:cNvGrpSpPr>
              <a:grpSpLocks noChangeAspect="true"/>
            </p:cNvGrpSpPr>
            <p:nvPr/>
          </p:nvGrpSpPr>
          <p:grpSpPr>
            <a:xfrm rot="-5400000">
              <a:off x="478014" y="12446905"/>
              <a:ext cx="300111" cy="300111"/>
              <a:chOff x="0" y="0"/>
              <a:chExt cx="6355080" cy="6355080"/>
            </a:xfrm>
          </p:grpSpPr>
          <p:sp>
            <p:nvSpPr>
              <p:cNvPr name="Freeform 17" id="17"/>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8" id="18"/>
            <p:cNvGrpSpPr>
              <a:grpSpLocks noChangeAspect="true"/>
            </p:cNvGrpSpPr>
            <p:nvPr/>
          </p:nvGrpSpPr>
          <p:grpSpPr>
            <a:xfrm rot="-5400000">
              <a:off x="27848" y="12446905"/>
              <a:ext cx="300111" cy="300111"/>
              <a:chOff x="0" y="0"/>
              <a:chExt cx="6355080" cy="6355080"/>
            </a:xfrm>
          </p:grpSpPr>
          <p:sp>
            <p:nvSpPr>
              <p:cNvPr name="Freeform 19" id="19"/>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20" id="20"/>
            <p:cNvGrpSpPr>
              <a:grpSpLocks noChangeAspect="true"/>
            </p:cNvGrpSpPr>
            <p:nvPr/>
          </p:nvGrpSpPr>
          <p:grpSpPr>
            <a:xfrm rot="-5400000">
              <a:off x="928180" y="12446905"/>
              <a:ext cx="300111" cy="300111"/>
              <a:chOff x="0" y="0"/>
              <a:chExt cx="6355080" cy="6355080"/>
            </a:xfrm>
          </p:grpSpPr>
          <p:sp>
            <p:nvSpPr>
              <p:cNvPr name="Freeform 21" id="21"/>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sp>
          <p:nvSpPr>
            <p:cNvPr name="TextBox 22" id="22"/>
            <p:cNvSpPr txBox="true"/>
            <p:nvPr/>
          </p:nvSpPr>
          <p:spPr>
            <a:xfrm rot="0">
              <a:off x="0" y="8970221"/>
              <a:ext cx="7750588" cy="2103332"/>
            </a:xfrm>
            <a:prstGeom prst="rect">
              <a:avLst/>
            </a:prstGeom>
          </p:spPr>
          <p:txBody>
            <a:bodyPr anchor="t" rtlCol="false" tIns="0" lIns="0" bIns="0" rIns="0">
              <a:spAutoFit/>
            </a:bodyPr>
            <a:lstStyle/>
            <a:p>
              <a:pPr>
                <a:lnSpc>
                  <a:spcPts val="3220"/>
                </a:lnSpc>
              </a:pPr>
              <a:r>
                <a:rPr lang="en-US" sz="2300" spc="276">
                  <a:solidFill>
                    <a:srgbClr val="000000"/>
                  </a:solidFill>
                  <a:latin typeface="Montserrat Classic"/>
                </a:rPr>
                <a:t>Presented by</a:t>
              </a:r>
            </a:p>
            <a:p>
              <a:pPr>
                <a:lnSpc>
                  <a:spcPts val="3220"/>
                </a:lnSpc>
              </a:pPr>
              <a:r>
                <a:rPr lang="en-US" sz="2300" spc="276">
                  <a:solidFill>
                    <a:srgbClr val="000000"/>
                  </a:solidFill>
                  <a:latin typeface="Montserrat Classic"/>
                </a:rPr>
                <a:t>Harry Chow, Soyoung Park, Kathleen Haddad, Argely Jiminian​</a:t>
              </a:r>
            </a:p>
          </p:txBody>
        </p:sp>
        <p:sp>
          <p:nvSpPr>
            <p:cNvPr name="TextBox 23" id="23"/>
            <p:cNvSpPr txBox="true"/>
            <p:nvPr/>
          </p:nvSpPr>
          <p:spPr>
            <a:xfrm rot="0">
              <a:off x="13778" y="1721806"/>
              <a:ext cx="9917291" cy="5894196"/>
            </a:xfrm>
            <a:prstGeom prst="rect">
              <a:avLst/>
            </a:prstGeom>
          </p:spPr>
          <p:txBody>
            <a:bodyPr anchor="t" rtlCol="false" tIns="0" lIns="0" bIns="0" rIns="0">
              <a:spAutoFit/>
            </a:bodyPr>
            <a:lstStyle/>
            <a:p>
              <a:pPr>
                <a:lnSpc>
                  <a:spcPts val="8657"/>
                </a:lnSpc>
              </a:pPr>
              <a:r>
                <a:rPr lang="en-US" sz="7799" spc="124">
                  <a:solidFill>
                    <a:srgbClr val="000000"/>
                  </a:solidFill>
                  <a:latin typeface="Montserrat Classic"/>
                </a:rPr>
                <a:t>Pillbox Prototype Research Report ​</a:t>
              </a:r>
            </a:p>
          </p:txBody>
        </p:sp>
        <p:sp>
          <p:nvSpPr>
            <p:cNvPr name="TextBox 24" id="24"/>
            <p:cNvSpPr txBox="true"/>
            <p:nvPr/>
          </p:nvSpPr>
          <p:spPr>
            <a:xfrm rot="0">
              <a:off x="27848" y="-47625"/>
              <a:ext cx="7722741" cy="503132"/>
            </a:xfrm>
            <a:prstGeom prst="rect">
              <a:avLst/>
            </a:prstGeom>
          </p:spPr>
          <p:txBody>
            <a:bodyPr anchor="t" rtlCol="false" tIns="0" lIns="0" bIns="0" rIns="0">
              <a:spAutoFit/>
            </a:bodyPr>
            <a:lstStyle/>
            <a:p>
              <a:pPr>
                <a:lnSpc>
                  <a:spcPts val="3220"/>
                </a:lnSpc>
              </a:pPr>
              <a:r>
                <a:rPr lang="en-US" sz="2300" spc="276">
                  <a:solidFill>
                    <a:srgbClr val="000000"/>
                  </a:solidFill>
                  <a:latin typeface="Montserrat Classic Bold"/>
                </a:rPr>
                <a:t>IDCC375 Spring 2024</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sp>
        <p:nvSpPr>
          <p:cNvPr name="AutoShape 2" id="2"/>
          <p:cNvSpPr/>
          <p:nvPr/>
        </p:nvSpPr>
        <p:spPr>
          <a:xfrm rot="5400000">
            <a:off x="947290" y="6860683"/>
            <a:ext cx="6843109" cy="0"/>
          </a:xfrm>
          <a:prstGeom prst="line">
            <a:avLst/>
          </a:prstGeom>
          <a:ln cap="rnd" w="9525">
            <a:solidFill>
              <a:srgbClr val="A3BEB7"/>
            </a:solidFill>
            <a:prstDash val="solid"/>
            <a:headEnd type="none" len="sm" w="sm"/>
            <a:tailEnd type="none" len="sm" w="sm"/>
          </a:ln>
        </p:spPr>
      </p:sp>
      <p:sp>
        <p:nvSpPr>
          <p:cNvPr name="AutoShape 3" id="3"/>
          <p:cNvSpPr/>
          <p:nvPr/>
        </p:nvSpPr>
        <p:spPr>
          <a:xfrm rot="0">
            <a:off x="0" y="3443891"/>
            <a:ext cx="18246628" cy="0"/>
          </a:xfrm>
          <a:prstGeom prst="line">
            <a:avLst/>
          </a:prstGeom>
          <a:ln cap="rnd" w="9525">
            <a:solidFill>
              <a:srgbClr val="A3BEB7"/>
            </a:solidFill>
            <a:prstDash val="solid"/>
            <a:headEnd type="none" len="sm" w="sm"/>
            <a:tailEnd type="none" len="sm" w="sm"/>
          </a:ln>
        </p:spPr>
      </p:sp>
      <p:sp>
        <p:nvSpPr>
          <p:cNvPr name="AutoShape 4" id="4"/>
          <p:cNvSpPr/>
          <p:nvPr/>
        </p:nvSpPr>
        <p:spPr>
          <a:xfrm rot="5400000">
            <a:off x="5243715" y="7053476"/>
            <a:ext cx="7228694" cy="0"/>
          </a:xfrm>
          <a:prstGeom prst="line">
            <a:avLst/>
          </a:prstGeom>
          <a:ln cap="rnd" w="9525">
            <a:solidFill>
              <a:srgbClr val="A3BEB7"/>
            </a:solidFill>
            <a:prstDash val="solid"/>
            <a:headEnd type="none" len="sm" w="sm"/>
            <a:tailEnd type="none" len="sm" w="sm"/>
          </a:ln>
        </p:spPr>
      </p:sp>
      <p:sp>
        <p:nvSpPr>
          <p:cNvPr name="AutoShape 5" id="5"/>
          <p:cNvSpPr/>
          <p:nvPr/>
        </p:nvSpPr>
        <p:spPr>
          <a:xfrm rot="5400000">
            <a:off x="10172548" y="6860683"/>
            <a:ext cx="6843109" cy="0"/>
          </a:xfrm>
          <a:prstGeom prst="line">
            <a:avLst/>
          </a:prstGeom>
          <a:ln cap="rnd" w="9525">
            <a:solidFill>
              <a:srgbClr val="A3BEB7"/>
            </a:solidFill>
            <a:prstDash val="solid"/>
            <a:headEnd type="none" len="sm" w="sm"/>
            <a:tailEnd type="none" len="sm" w="sm"/>
          </a:ln>
        </p:spPr>
      </p:sp>
      <p:sp>
        <p:nvSpPr>
          <p:cNvPr name="TextBox 6" id="6"/>
          <p:cNvSpPr txBox="true"/>
          <p:nvPr/>
        </p:nvSpPr>
        <p:spPr>
          <a:xfrm rot="0">
            <a:off x="2730426" y="1028700"/>
            <a:ext cx="12827148" cy="1771650"/>
          </a:xfrm>
          <a:prstGeom prst="rect">
            <a:avLst/>
          </a:prstGeom>
        </p:spPr>
        <p:txBody>
          <a:bodyPr anchor="t" rtlCol="false" tIns="0" lIns="0" bIns="0" rIns="0">
            <a:spAutoFit/>
          </a:bodyPr>
          <a:lstStyle/>
          <a:p>
            <a:pPr algn="ctr" marL="0" indent="0" lvl="0">
              <a:lnSpc>
                <a:spcPts val="7016"/>
              </a:lnSpc>
            </a:pPr>
            <a:r>
              <a:rPr lang="en-US" sz="5847">
                <a:solidFill>
                  <a:srgbClr val="000000"/>
                </a:solidFill>
                <a:latin typeface="Open Sans Bold"/>
              </a:rPr>
              <a:t>Needs our Prototype Meets for Travelers/ Justifying our Desicion</a:t>
            </a:r>
          </a:p>
        </p:txBody>
      </p:sp>
      <p:grpSp>
        <p:nvGrpSpPr>
          <p:cNvPr name="Group 7" id="7"/>
          <p:cNvGrpSpPr/>
          <p:nvPr/>
        </p:nvGrpSpPr>
        <p:grpSpPr>
          <a:xfrm rot="0">
            <a:off x="526516" y="4809269"/>
            <a:ext cx="3373149" cy="2994233"/>
            <a:chOff x="0" y="0"/>
            <a:chExt cx="4497532" cy="3992311"/>
          </a:xfrm>
        </p:grpSpPr>
        <p:sp>
          <p:nvSpPr>
            <p:cNvPr name="Freeform 8" id="8"/>
            <p:cNvSpPr/>
            <p:nvPr/>
          </p:nvSpPr>
          <p:spPr>
            <a:xfrm flipH="false" flipV="false" rot="0">
              <a:off x="1626777" y="0"/>
              <a:ext cx="1243978" cy="1810021"/>
            </a:xfrm>
            <a:custGeom>
              <a:avLst/>
              <a:gdLst/>
              <a:ahLst/>
              <a:cxnLst/>
              <a:rect r="r" b="b" t="t" l="l"/>
              <a:pathLst>
                <a:path h="1810021" w="1243978">
                  <a:moveTo>
                    <a:pt x="0" y="0"/>
                  </a:moveTo>
                  <a:lnTo>
                    <a:pt x="1243978" y="0"/>
                  </a:lnTo>
                  <a:lnTo>
                    <a:pt x="1243978" y="1810021"/>
                  </a:lnTo>
                  <a:lnTo>
                    <a:pt x="0" y="18100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0" y="2832166"/>
              <a:ext cx="4497532" cy="1160145"/>
            </a:xfrm>
            <a:prstGeom prst="rect">
              <a:avLst/>
            </a:prstGeom>
          </p:spPr>
          <p:txBody>
            <a:bodyPr anchor="t" rtlCol="false" tIns="0" lIns="0" bIns="0" rIns="0">
              <a:spAutoFit/>
            </a:bodyPr>
            <a:lstStyle/>
            <a:p>
              <a:pPr algn="ctr" marL="0" indent="0" lvl="0">
                <a:lnSpc>
                  <a:spcPts val="2340"/>
                </a:lnSpc>
              </a:pPr>
              <a:r>
                <a:rPr lang="en-US" sz="1800">
                  <a:solidFill>
                    <a:srgbClr val="000000"/>
                  </a:solidFill>
                  <a:latin typeface="Open Sans"/>
                </a:rPr>
                <a:t>It is small and compact. It is easiest to store in a bag or in your pocket when on the go.</a:t>
              </a:r>
            </a:p>
          </p:txBody>
        </p:sp>
      </p:grpSp>
      <p:grpSp>
        <p:nvGrpSpPr>
          <p:cNvPr name="Group 10" id="10"/>
          <p:cNvGrpSpPr/>
          <p:nvPr/>
        </p:nvGrpSpPr>
        <p:grpSpPr>
          <a:xfrm rot="0">
            <a:off x="4926879" y="4714461"/>
            <a:ext cx="3373149" cy="4270141"/>
            <a:chOff x="0" y="0"/>
            <a:chExt cx="4497532" cy="5693522"/>
          </a:xfrm>
        </p:grpSpPr>
        <p:sp>
          <p:nvSpPr>
            <p:cNvPr name="Freeform 11" id="11"/>
            <p:cNvSpPr/>
            <p:nvPr/>
          </p:nvSpPr>
          <p:spPr>
            <a:xfrm flipH="false" flipV="false" rot="0">
              <a:off x="1508303" y="0"/>
              <a:ext cx="1480926" cy="1810021"/>
            </a:xfrm>
            <a:custGeom>
              <a:avLst/>
              <a:gdLst/>
              <a:ahLst/>
              <a:cxnLst/>
              <a:rect r="r" b="b" t="t" l="l"/>
              <a:pathLst>
                <a:path h="1810021" w="1480926">
                  <a:moveTo>
                    <a:pt x="0" y="0"/>
                  </a:moveTo>
                  <a:lnTo>
                    <a:pt x="1480926" y="0"/>
                  </a:lnTo>
                  <a:lnTo>
                    <a:pt x="1480926" y="1810021"/>
                  </a:lnTo>
                  <a:lnTo>
                    <a:pt x="0" y="18100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0" y="2958577"/>
              <a:ext cx="4497532" cy="2734945"/>
            </a:xfrm>
            <a:prstGeom prst="rect">
              <a:avLst/>
            </a:prstGeom>
          </p:spPr>
          <p:txBody>
            <a:bodyPr anchor="t" rtlCol="false" tIns="0" lIns="0" bIns="0" rIns="0">
              <a:spAutoFit/>
            </a:bodyPr>
            <a:lstStyle/>
            <a:p>
              <a:pPr algn="ctr" marL="0" indent="0" lvl="0">
                <a:lnSpc>
                  <a:spcPts val="2340"/>
                </a:lnSpc>
              </a:pPr>
              <a:r>
                <a:rPr lang="en-US" sz="1800">
                  <a:solidFill>
                    <a:srgbClr val="000000"/>
                  </a:solidFill>
                  <a:latin typeface="Open Sans"/>
                </a:rPr>
                <a:t>It will have multiple color options. So the container will look more like a candy or mint container and will disguise its true pill holding purpose for users who want to be discrete with medications.</a:t>
              </a:r>
            </a:p>
          </p:txBody>
        </p:sp>
      </p:grpSp>
      <p:grpSp>
        <p:nvGrpSpPr>
          <p:cNvPr name="Group 13" id="13"/>
          <p:cNvGrpSpPr/>
          <p:nvPr/>
        </p:nvGrpSpPr>
        <p:grpSpPr>
          <a:xfrm rot="0">
            <a:off x="9539508" y="4714461"/>
            <a:ext cx="3373149" cy="4270141"/>
            <a:chOff x="0" y="0"/>
            <a:chExt cx="4497532" cy="5693522"/>
          </a:xfrm>
        </p:grpSpPr>
        <p:sp>
          <p:nvSpPr>
            <p:cNvPr name="Freeform 14" id="14"/>
            <p:cNvSpPr/>
            <p:nvPr/>
          </p:nvSpPr>
          <p:spPr>
            <a:xfrm flipH="false" flipV="false" rot="0">
              <a:off x="1343756" y="0"/>
              <a:ext cx="1810021" cy="1717874"/>
            </a:xfrm>
            <a:custGeom>
              <a:avLst/>
              <a:gdLst/>
              <a:ahLst/>
              <a:cxnLst/>
              <a:rect r="r" b="b" t="t" l="l"/>
              <a:pathLst>
                <a:path h="1717874" w="1810021">
                  <a:moveTo>
                    <a:pt x="0" y="0"/>
                  </a:moveTo>
                  <a:lnTo>
                    <a:pt x="1810020" y="0"/>
                  </a:lnTo>
                  <a:lnTo>
                    <a:pt x="1810020" y="1717874"/>
                  </a:lnTo>
                  <a:lnTo>
                    <a:pt x="0" y="17178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5" id="15"/>
            <p:cNvSpPr txBox="true"/>
            <p:nvPr/>
          </p:nvSpPr>
          <p:spPr>
            <a:xfrm rot="0">
              <a:off x="0" y="2958577"/>
              <a:ext cx="4497532" cy="2734945"/>
            </a:xfrm>
            <a:prstGeom prst="rect">
              <a:avLst/>
            </a:prstGeom>
          </p:spPr>
          <p:txBody>
            <a:bodyPr anchor="t" rtlCol="false" tIns="0" lIns="0" bIns="0" rIns="0">
              <a:spAutoFit/>
            </a:bodyPr>
            <a:lstStyle/>
            <a:p>
              <a:pPr algn="ctr" marL="0" indent="0" lvl="0">
                <a:lnSpc>
                  <a:spcPts val="2340"/>
                </a:lnSpc>
              </a:pPr>
              <a:r>
                <a:rPr lang="en-US" sz="1800">
                  <a:solidFill>
                    <a:srgbClr val="000000"/>
                  </a:solidFill>
                  <a:latin typeface="Open Sans"/>
                </a:rPr>
                <a:t>It</a:t>
              </a:r>
              <a:r>
                <a:rPr lang="en-US" sz="1800">
                  <a:solidFill>
                    <a:srgbClr val="000000"/>
                  </a:solidFill>
                  <a:latin typeface="Open Sans"/>
                </a:rPr>
                <a:t> is a secure container with only one opening, rather than each day and time having its own opening. The 360 degree rotation ensures that it will prevent spills and losing medications.</a:t>
              </a:r>
            </a:p>
          </p:txBody>
        </p:sp>
      </p:grpSp>
      <p:grpSp>
        <p:nvGrpSpPr>
          <p:cNvPr name="Group 16" id="16"/>
          <p:cNvGrpSpPr/>
          <p:nvPr/>
        </p:nvGrpSpPr>
        <p:grpSpPr>
          <a:xfrm rot="0">
            <a:off x="14216310" y="4809269"/>
            <a:ext cx="3373149" cy="3584783"/>
            <a:chOff x="0" y="0"/>
            <a:chExt cx="4497532" cy="4779711"/>
          </a:xfrm>
        </p:grpSpPr>
        <p:sp>
          <p:nvSpPr>
            <p:cNvPr name="Freeform 17" id="17"/>
            <p:cNvSpPr/>
            <p:nvPr/>
          </p:nvSpPr>
          <p:spPr>
            <a:xfrm flipH="false" flipV="false" rot="0">
              <a:off x="1422738" y="0"/>
              <a:ext cx="1652055" cy="1810021"/>
            </a:xfrm>
            <a:custGeom>
              <a:avLst/>
              <a:gdLst/>
              <a:ahLst/>
              <a:cxnLst/>
              <a:rect r="r" b="b" t="t" l="l"/>
              <a:pathLst>
                <a:path h="1810021" w="1652055">
                  <a:moveTo>
                    <a:pt x="0" y="0"/>
                  </a:moveTo>
                  <a:lnTo>
                    <a:pt x="1652056" y="0"/>
                  </a:lnTo>
                  <a:lnTo>
                    <a:pt x="1652056" y="1810021"/>
                  </a:lnTo>
                  <a:lnTo>
                    <a:pt x="0" y="18100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8" id="18"/>
            <p:cNvSpPr txBox="true"/>
            <p:nvPr/>
          </p:nvSpPr>
          <p:spPr>
            <a:xfrm rot="0">
              <a:off x="0" y="2832166"/>
              <a:ext cx="4497532" cy="1947545"/>
            </a:xfrm>
            <a:prstGeom prst="rect">
              <a:avLst/>
            </a:prstGeom>
          </p:spPr>
          <p:txBody>
            <a:bodyPr anchor="t" rtlCol="false" tIns="0" lIns="0" bIns="0" rIns="0">
              <a:spAutoFit/>
            </a:bodyPr>
            <a:lstStyle/>
            <a:p>
              <a:pPr algn="ctr" marL="0" indent="0" lvl="0">
                <a:lnSpc>
                  <a:spcPts val="2340"/>
                </a:lnSpc>
              </a:pPr>
              <a:r>
                <a:rPr lang="en-US" sz="1800">
                  <a:solidFill>
                    <a:srgbClr val="000000"/>
                  </a:solidFill>
                  <a:latin typeface="Open Sans"/>
                </a:rPr>
                <a:t>Includes alarm clock which can be set and reset. This way people can avoid the trouble of forgetting to take their medication.</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sp>
        <p:nvSpPr>
          <p:cNvPr name="AutoShape 2" id="2"/>
          <p:cNvSpPr/>
          <p:nvPr/>
        </p:nvSpPr>
        <p:spPr>
          <a:xfrm rot="0">
            <a:off x="17055241" y="-114300"/>
            <a:ext cx="9525" cy="10675512"/>
          </a:xfrm>
          <a:prstGeom prst="rect">
            <a:avLst/>
          </a:prstGeom>
          <a:solidFill>
            <a:srgbClr val="000000"/>
          </a:solidFill>
        </p:spPr>
      </p:sp>
      <p:sp>
        <p:nvSpPr>
          <p:cNvPr name="Freeform 3" id="3"/>
          <p:cNvSpPr/>
          <p:nvPr/>
        </p:nvSpPr>
        <p:spPr>
          <a:xfrm flipH="false" flipV="false" rot="0">
            <a:off x="17442233"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2838806" y="3633242"/>
            <a:ext cx="12610389" cy="5534802"/>
            <a:chOff x="0" y="0"/>
            <a:chExt cx="16813851" cy="7379736"/>
          </a:xfrm>
        </p:grpSpPr>
        <p:sp>
          <p:nvSpPr>
            <p:cNvPr name="AutoShape 5" id="5"/>
            <p:cNvSpPr/>
            <p:nvPr/>
          </p:nvSpPr>
          <p:spPr>
            <a:xfrm rot="0">
              <a:off x="0" y="2489639"/>
              <a:ext cx="16813851" cy="22001"/>
            </a:xfrm>
            <a:prstGeom prst="rect">
              <a:avLst/>
            </a:prstGeom>
            <a:solidFill>
              <a:srgbClr val="000000"/>
            </a:solidFill>
          </p:spPr>
        </p:sp>
        <p:sp>
          <p:nvSpPr>
            <p:cNvPr name="AutoShape 6" id="6"/>
            <p:cNvSpPr/>
            <p:nvPr/>
          </p:nvSpPr>
          <p:spPr>
            <a:xfrm rot="0">
              <a:off x="0" y="4725428"/>
              <a:ext cx="16813851" cy="22141"/>
            </a:xfrm>
            <a:prstGeom prst="rect">
              <a:avLst/>
            </a:prstGeom>
            <a:solidFill>
              <a:srgbClr val="000000"/>
            </a:solidFill>
          </p:spPr>
        </p:sp>
        <p:sp>
          <p:nvSpPr>
            <p:cNvPr name="TextBox 7" id="7"/>
            <p:cNvSpPr txBox="true"/>
            <p:nvPr/>
          </p:nvSpPr>
          <p:spPr>
            <a:xfrm rot="0">
              <a:off x="0" y="66675"/>
              <a:ext cx="16026310" cy="1663552"/>
            </a:xfrm>
            <a:prstGeom prst="rect">
              <a:avLst/>
            </a:prstGeom>
          </p:spPr>
          <p:txBody>
            <a:bodyPr anchor="t" rtlCol="false" tIns="0" lIns="0" bIns="0" rIns="0">
              <a:spAutoFit/>
            </a:bodyPr>
            <a:lstStyle/>
            <a:p>
              <a:pPr algn="ctr">
                <a:lnSpc>
                  <a:spcPts val="9470"/>
                </a:lnSpc>
              </a:pPr>
              <a:r>
                <a:rPr lang="en-US" sz="8531" spc="136">
                  <a:solidFill>
                    <a:srgbClr val="000000"/>
                  </a:solidFill>
                  <a:latin typeface="Montserrat Classic"/>
                </a:rPr>
                <a:t>Thank You!</a:t>
              </a:r>
            </a:p>
          </p:txBody>
        </p:sp>
        <p:sp>
          <p:nvSpPr>
            <p:cNvPr name="TextBox 8" id="8"/>
            <p:cNvSpPr txBox="true"/>
            <p:nvPr/>
          </p:nvSpPr>
          <p:spPr>
            <a:xfrm rot="0">
              <a:off x="0" y="3185171"/>
              <a:ext cx="16813851" cy="881059"/>
            </a:xfrm>
            <a:prstGeom prst="rect">
              <a:avLst/>
            </a:prstGeom>
          </p:spPr>
          <p:txBody>
            <a:bodyPr anchor="t" rtlCol="false" tIns="0" lIns="0" bIns="0" rIns="0">
              <a:spAutoFit/>
            </a:bodyPr>
            <a:lstStyle/>
            <a:p>
              <a:pPr algn="ctr">
                <a:lnSpc>
                  <a:spcPts val="5578"/>
                </a:lnSpc>
              </a:pPr>
              <a:r>
                <a:rPr lang="en-US" sz="3984" spc="478">
                  <a:solidFill>
                    <a:srgbClr val="000000"/>
                  </a:solidFill>
                  <a:latin typeface="Montserrat Classic"/>
                </a:rPr>
                <a:t>Any questions?</a:t>
              </a:r>
            </a:p>
          </p:txBody>
        </p:sp>
        <p:sp>
          <p:nvSpPr>
            <p:cNvPr name="TextBox 9" id="9"/>
            <p:cNvSpPr txBox="true"/>
            <p:nvPr/>
          </p:nvSpPr>
          <p:spPr>
            <a:xfrm rot="0">
              <a:off x="0" y="6608076"/>
              <a:ext cx="11605005" cy="771660"/>
            </a:xfrm>
            <a:prstGeom prst="rect">
              <a:avLst/>
            </a:prstGeom>
          </p:spPr>
          <p:txBody>
            <a:bodyPr anchor="t" rtlCol="false" tIns="0" lIns="0" bIns="0" rIns="0">
              <a:spAutoFit/>
            </a:bodyPr>
            <a:lstStyle/>
            <a:p>
              <a:pPr algn="ctr">
                <a:lnSpc>
                  <a:spcPts val="4850"/>
                </a:lnSpc>
              </a:pPr>
            </a:p>
          </p:txBody>
        </p:sp>
      </p:grpSp>
      <p:grpSp>
        <p:nvGrpSpPr>
          <p:cNvPr name="Group 10" id="10"/>
          <p:cNvGrpSpPr/>
          <p:nvPr/>
        </p:nvGrpSpPr>
        <p:grpSpPr>
          <a:xfrm rot="0">
            <a:off x="17610255" y="9290669"/>
            <a:ext cx="152400" cy="609600"/>
            <a:chOff x="0" y="0"/>
            <a:chExt cx="203200" cy="812800"/>
          </a:xfrm>
        </p:grpSpPr>
        <p:grpSp>
          <p:nvGrpSpPr>
            <p:cNvPr name="Group 11" id="11"/>
            <p:cNvGrpSpPr>
              <a:grpSpLocks noChangeAspect="true"/>
            </p:cNvGrpSpPr>
            <p:nvPr/>
          </p:nvGrpSpPr>
          <p:grpSpPr>
            <a:xfrm rot="-10800000">
              <a:off x="0" y="304800"/>
              <a:ext cx="203200" cy="203200"/>
              <a:chOff x="0" y="0"/>
              <a:chExt cx="6355080" cy="6355080"/>
            </a:xfrm>
          </p:grpSpPr>
          <p:sp>
            <p:nvSpPr>
              <p:cNvPr name="Freeform 12" id="12"/>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3" id="13"/>
            <p:cNvGrpSpPr>
              <a:grpSpLocks noChangeAspect="true"/>
            </p:cNvGrpSpPr>
            <p:nvPr/>
          </p:nvGrpSpPr>
          <p:grpSpPr>
            <a:xfrm rot="-10800000">
              <a:off x="0" y="609600"/>
              <a:ext cx="203200" cy="203200"/>
              <a:chOff x="0" y="0"/>
              <a:chExt cx="6355080" cy="6355080"/>
            </a:xfrm>
          </p:grpSpPr>
          <p:sp>
            <p:nvSpPr>
              <p:cNvPr name="Freeform 14" id="1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5" id="15"/>
            <p:cNvGrpSpPr>
              <a:grpSpLocks noChangeAspect="true"/>
            </p:cNvGrpSpPr>
            <p:nvPr/>
          </p:nvGrpSpPr>
          <p:grpSpPr>
            <a:xfrm rot="-10800000">
              <a:off x="0" y="0"/>
              <a:ext cx="203200" cy="203200"/>
              <a:chOff x="0" y="0"/>
              <a:chExt cx="6355080" cy="6355080"/>
            </a:xfrm>
          </p:grpSpPr>
          <p:sp>
            <p:nvSpPr>
              <p:cNvPr name="Freeform 16" id="16"/>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sp>
        <p:nvSpPr>
          <p:cNvPr name="TextBox 17" id="17"/>
          <p:cNvSpPr txBox="true"/>
          <p:nvPr/>
        </p:nvSpPr>
        <p:spPr>
          <a:xfrm rot="-5400000">
            <a:off x="15087613" y="6498869"/>
            <a:ext cx="5197684" cy="140666"/>
          </a:xfrm>
          <a:prstGeom prst="rect">
            <a:avLst/>
          </a:prstGeom>
        </p:spPr>
        <p:txBody>
          <a:bodyPr anchor="t" rtlCol="false" tIns="0" lIns="0" bIns="0" rIns="0">
            <a:spAutoFit/>
          </a:bodyPr>
          <a:lstStyle/>
          <a:p>
            <a:pPr algn="l" marL="0" indent="0" lvl="0">
              <a:lnSpc>
                <a:spcPts val="1139"/>
              </a:lnSpc>
              <a:spcBef>
                <a:spcPct val="0"/>
              </a:spcBef>
            </a:pPr>
            <a:r>
              <a:rPr lang="en-US" sz="999" spc="367">
                <a:solidFill>
                  <a:srgbClr val="000000"/>
                </a:solidFill>
                <a:latin typeface="Montserrat Classic"/>
              </a:rPr>
              <a:t>IDCC 375</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sp>
        <p:nvSpPr>
          <p:cNvPr name="AutoShape 2" id="2"/>
          <p:cNvSpPr/>
          <p:nvPr/>
        </p:nvSpPr>
        <p:spPr>
          <a:xfrm rot="0">
            <a:off x="17055241" y="-114300"/>
            <a:ext cx="9525" cy="10675512"/>
          </a:xfrm>
          <a:prstGeom prst="rect">
            <a:avLst/>
          </a:prstGeom>
          <a:solidFill>
            <a:srgbClr val="000000"/>
          </a:solidFill>
        </p:spPr>
      </p:sp>
      <p:sp>
        <p:nvSpPr>
          <p:cNvPr name="AutoShape 3" id="3"/>
          <p:cNvSpPr/>
          <p:nvPr/>
        </p:nvSpPr>
        <p:spPr>
          <a:xfrm rot="0">
            <a:off x="8637929" y="2362784"/>
            <a:ext cx="7279247" cy="9525"/>
          </a:xfrm>
          <a:prstGeom prst="rect">
            <a:avLst/>
          </a:prstGeom>
          <a:solidFill>
            <a:srgbClr val="000000"/>
          </a:solidFill>
        </p:spPr>
      </p:sp>
      <p:sp>
        <p:nvSpPr>
          <p:cNvPr name="Freeform 4" id="4"/>
          <p:cNvSpPr/>
          <p:nvPr/>
        </p:nvSpPr>
        <p:spPr>
          <a:xfrm flipH="false" flipV="false" rot="0">
            <a:off x="0" y="0"/>
            <a:ext cx="7623714" cy="10287000"/>
          </a:xfrm>
          <a:custGeom>
            <a:avLst/>
            <a:gdLst/>
            <a:ahLst/>
            <a:cxnLst/>
            <a:rect r="r" b="b" t="t" l="l"/>
            <a:pathLst>
              <a:path h="10287000" w="7623714">
                <a:moveTo>
                  <a:pt x="0" y="0"/>
                </a:moveTo>
                <a:lnTo>
                  <a:pt x="7623714" y="0"/>
                </a:lnTo>
                <a:lnTo>
                  <a:pt x="7623714" y="10287000"/>
                </a:lnTo>
                <a:lnTo>
                  <a:pt x="0" y="10287000"/>
                </a:lnTo>
                <a:lnTo>
                  <a:pt x="0" y="0"/>
                </a:lnTo>
                <a:close/>
              </a:path>
            </a:pathLst>
          </a:custGeom>
          <a:blipFill>
            <a:blip r:embed="rId2"/>
            <a:stretch>
              <a:fillRect l="-57587" t="0" r="-44940" b="0"/>
            </a:stretch>
          </a:blipFill>
        </p:spPr>
      </p:sp>
      <p:sp>
        <p:nvSpPr>
          <p:cNvPr name="Freeform 5" id="5"/>
          <p:cNvSpPr/>
          <p:nvPr/>
        </p:nvSpPr>
        <p:spPr>
          <a:xfrm flipH="false" flipV="false" rot="0">
            <a:off x="17442233"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728407" y="-360419"/>
            <a:ext cx="12352120" cy="11305506"/>
          </a:xfrm>
          <a:custGeom>
            <a:avLst/>
            <a:gdLst/>
            <a:ahLst/>
            <a:cxnLst/>
            <a:rect r="r" b="b" t="t" l="l"/>
            <a:pathLst>
              <a:path h="11305506" w="12352120">
                <a:moveTo>
                  <a:pt x="0" y="0"/>
                </a:moveTo>
                <a:lnTo>
                  <a:pt x="12352121" y="0"/>
                </a:lnTo>
                <a:lnTo>
                  <a:pt x="12352121" y="11305506"/>
                </a:lnTo>
                <a:lnTo>
                  <a:pt x="0" y="11305506"/>
                </a:lnTo>
                <a:lnTo>
                  <a:pt x="0" y="0"/>
                </a:lnTo>
                <a:close/>
              </a:path>
            </a:pathLst>
          </a:custGeom>
          <a:blipFill>
            <a:blip r:embed="rId5"/>
            <a:stretch>
              <a:fillRect l="0" t="0" r="-37376" b="0"/>
            </a:stretch>
          </a:blipFill>
        </p:spPr>
      </p:sp>
      <p:sp>
        <p:nvSpPr>
          <p:cNvPr name="TextBox 7" id="7"/>
          <p:cNvSpPr txBox="true"/>
          <p:nvPr/>
        </p:nvSpPr>
        <p:spPr>
          <a:xfrm rot="0">
            <a:off x="8483439" y="974065"/>
            <a:ext cx="7605414" cy="859155"/>
          </a:xfrm>
          <a:prstGeom prst="rect">
            <a:avLst/>
          </a:prstGeom>
        </p:spPr>
        <p:txBody>
          <a:bodyPr anchor="t" rtlCol="false" tIns="0" lIns="0" bIns="0" rIns="0">
            <a:spAutoFit/>
          </a:bodyPr>
          <a:lstStyle/>
          <a:p>
            <a:pPr>
              <a:lnSpc>
                <a:spcPts val="6660"/>
              </a:lnSpc>
            </a:pPr>
            <a:r>
              <a:rPr lang="en-US" sz="6000" spc="96">
                <a:solidFill>
                  <a:srgbClr val="000000"/>
                </a:solidFill>
                <a:latin typeface="Montserrat Classic Bold"/>
              </a:rPr>
              <a:t>Our Focus</a:t>
            </a:r>
          </a:p>
        </p:txBody>
      </p:sp>
      <p:sp>
        <p:nvSpPr>
          <p:cNvPr name="TextBox 8" id="8"/>
          <p:cNvSpPr txBox="true"/>
          <p:nvPr/>
        </p:nvSpPr>
        <p:spPr>
          <a:xfrm rot="0">
            <a:off x="8483439" y="3713185"/>
            <a:ext cx="7279247" cy="4206877"/>
          </a:xfrm>
          <a:prstGeom prst="rect">
            <a:avLst/>
          </a:prstGeom>
        </p:spPr>
        <p:txBody>
          <a:bodyPr anchor="t" rtlCol="false" tIns="0" lIns="0" bIns="0" rIns="0">
            <a:spAutoFit/>
          </a:bodyPr>
          <a:lstStyle/>
          <a:p>
            <a:pPr marL="539746" indent="-269873" lvl="1">
              <a:lnSpc>
                <a:spcPts val="5649"/>
              </a:lnSpc>
              <a:buFont typeface="Arial"/>
              <a:buChar char="•"/>
            </a:pPr>
            <a:r>
              <a:rPr lang="en-US" sz="2499" spc="49">
                <a:solidFill>
                  <a:srgbClr val="000000"/>
                </a:solidFill>
                <a:latin typeface="Montserrat Classic"/>
              </a:rPr>
              <a:t>Regular people that are often away from home</a:t>
            </a:r>
          </a:p>
          <a:p>
            <a:pPr marL="539746" indent="-269873" lvl="1">
              <a:lnSpc>
                <a:spcPts val="5649"/>
              </a:lnSpc>
              <a:buFont typeface="Arial"/>
              <a:buChar char="•"/>
            </a:pPr>
            <a:r>
              <a:rPr lang="en-US" sz="2499" spc="49">
                <a:solidFill>
                  <a:srgbClr val="000000"/>
                </a:solidFill>
                <a:latin typeface="Montserrat Classic"/>
              </a:rPr>
              <a:t>Frequent commuters/travelers)</a:t>
            </a:r>
          </a:p>
          <a:p>
            <a:pPr marL="539746" indent="-269873" lvl="1">
              <a:lnSpc>
                <a:spcPts val="5649"/>
              </a:lnSpc>
              <a:buFont typeface="Arial"/>
              <a:buChar char="•"/>
            </a:pPr>
            <a:r>
              <a:rPr lang="en-US" sz="2499" spc="49">
                <a:solidFill>
                  <a:srgbClr val="000000"/>
                </a:solidFill>
                <a:latin typeface="Montserrat Classic"/>
              </a:rPr>
              <a:t>Middle aged men and women​</a:t>
            </a:r>
          </a:p>
          <a:p>
            <a:pPr marL="539746" indent="-269873" lvl="1">
              <a:lnSpc>
                <a:spcPts val="5649"/>
              </a:lnSpc>
              <a:buFont typeface="Arial"/>
              <a:buChar char="•"/>
            </a:pPr>
            <a:r>
              <a:rPr lang="en-US" sz="2499" spc="49">
                <a:solidFill>
                  <a:srgbClr val="000000"/>
                </a:solidFill>
                <a:latin typeface="Montserrat Classic"/>
              </a:rPr>
              <a:t>Blue-collar + white-collar workers​​</a:t>
            </a:r>
          </a:p>
          <a:p>
            <a:pPr algn="l">
              <a:lnSpc>
                <a:spcPts val="5649"/>
              </a:lnSpc>
            </a:pPr>
          </a:p>
        </p:txBody>
      </p:sp>
      <p:grpSp>
        <p:nvGrpSpPr>
          <p:cNvPr name="Group 9" id="9"/>
          <p:cNvGrpSpPr/>
          <p:nvPr/>
        </p:nvGrpSpPr>
        <p:grpSpPr>
          <a:xfrm rot="0">
            <a:off x="17610255" y="9290669"/>
            <a:ext cx="152400" cy="609600"/>
            <a:chOff x="0" y="0"/>
            <a:chExt cx="203200" cy="812800"/>
          </a:xfrm>
        </p:grpSpPr>
        <p:grpSp>
          <p:nvGrpSpPr>
            <p:cNvPr name="Group 10" id="10"/>
            <p:cNvGrpSpPr>
              <a:grpSpLocks noChangeAspect="true"/>
            </p:cNvGrpSpPr>
            <p:nvPr/>
          </p:nvGrpSpPr>
          <p:grpSpPr>
            <a:xfrm rot="-10800000">
              <a:off x="0" y="304800"/>
              <a:ext cx="203200" cy="203200"/>
              <a:chOff x="0" y="0"/>
              <a:chExt cx="6355080" cy="6355080"/>
            </a:xfrm>
          </p:grpSpPr>
          <p:sp>
            <p:nvSpPr>
              <p:cNvPr name="Freeform 11" id="11"/>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2" id="12"/>
            <p:cNvGrpSpPr>
              <a:grpSpLocks noChangeAspect="true"/>
            </p:cNvGrpSpPr>
            <p:nvPr/>
          </p:nvGrpSpPr>
          <p:grpSpPr>
            <a:xfrm rot="-10800000">
              <a:off x="0" y="609600"/>
              <a:ext cx="203200" cy="203200"/>
              <a:chOff x="0" y="0"/>
              <a:chExt cx="6355080" cy="6355080"/>
            </a:xfrm>
          </p:grpSpPr>
          <p:sp>
            <p:nvSpPr>
              <p:cNvPr name="Freeform 13" id="13"/>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4" id="14"/>
            <p:cNvGrpSpPr>
              <a:grpSpLocks noChangeAspect="true"/>
            </p:cNvGrpSpPr>
            <p:nvPr/>
          </p:nvGrpSpPr>
          <p:grpSpPr>
            <a:xfrm rot="-10800000">
              <a:off x="0" y="0"/>
              <a:ext cx="203200" cy="203200"/>
              <a:chOff x="0" y="0"/>
              <a:chExt cx="6355080" cy="6355080"/>
            </a:xfrm>
          </p:grpSpPr>
          <p:sp>
            <p:nvSpPr>
              <p:cNvPr name="Freeform 15" id="1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sp>
        <p:nvSpPr>
          <p:cNvPr name="TextBox 16" id="16"/>
          <p:cNvSpPr txBox="true"/>
          <p:nvPr/>
        </p:nvSpPr>
        <p:spPr>
          <a:xfrm rot="-5400000">
            <a:off x="15087613" y="6498869"/>
            <a:ext cx="5197684" cy="140666"/>
          </a:xfrm>
          <a:prstGeom prst="rect">
            <a:avLst/>
          </a:prstGeom>
        </p:spPr>
        <p:txBody>
          <a:bodyPr anchor="t" rtlCol="false" tIns="0" lIns="0" bIns="0" rIns="0">
            <a:spAutoFit/>
          </a:bodyPr>
          <a:lstStyle/>
          <a:p>
            <a:pPr algn="l" marL="0" indent="0" lvl="0">
              <a:lnSpc>
                <a:spcPts val="1139"/>
              </a:lnSpc>
              <a:spcBef>
                <a:spcPct val="0"/>
              </a:spcBef>
            </a:pPr>
            <a:r>
              <a:rPr lang="en-US" sz="999" spc="367">
                <a:solidFill>
                  <a:srgbClr val="000000"/>
                </a:solidFill>
                <a:latin typeface="Montserrat Classic"/>
              </a:rPr>
              <a:t>IDCC 375</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sp>
        <p:nvSpPr>
          <p:cNvPr name="AutoShape 2" id="2"/>
          <p:cNvSpPr/>
          <p:nvPr/>
        </p:nvSpPr>
        <p:spPr>
          <a:xfrm rot="0">
            <a:off x="17055241" y="-114300"/>
            <a:ext cx="9525" cy="10675512"/>
          </a:xfrm>
          <a:prstGeom prst="rect">
            <a:avLst/>
          </a:prstGeom>
          <a:solidFill>
            <a:srgbClr val="000000"/>
          </a:solidFill>
        </p:spPr>
      </p:sp>
      <p:sp>
        <p:nvSpPr>
          <p:cNvPr name="Freeform 3" id="3"/>
          <p:cNvSpPr/>
          <p:nvPr/>
        </p:nvSpPr>
        <p:spPr>
          <a:xfrm flipH="false" flipV="false" rot="0">
            <a:off x="14803229" y="1096339"/>
            <a:ext cx="467053" cy="206353"/>
          </a:xfrm>
          <a:custGeom>
            <a:avLst/>
            <a:gdLst/>
            <a:ahLst/>
            <a:cxnLst/>
            <a:rect r="r" b="b" t="t" l="l"/>
            <a:pathLst>
              <a:path h="206353" w="467053">
                <a:moveTo>
                  <a:pt x="0" y="0"/>
                </a:moveTo>
                <a:lnTo>
                  <a:pt x="467053" y="0"/>
                </a:lnTo>
                <a:lnTo>
                  <a:pt x="467053" y="206352"/>
                </a:lnTo>
                <a:lnTo>
                  <a:pt x="0" y="2063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4" id="4"/>
          <p:cNvSpPr/>
          <p:nvPr/>
        </p:nvSpPr>
        <p:spPr>
          <a:xfrm rot="0">
            <a:off x="1847082" y="1646193"/>
            <a:ext cx="13509718" cy="78243"/>
          </a:xfrm>
          <a:prstGeom prst="rect">
            <a:avLst/>
          </a:prstGeom>
          <a:solidFill>
            <a:srgbClr val="000000"/>
          </a:solidFill>
        </p:spPr>
      </p:sp>
      <p:grpSp>
        <p:nvGrpSpPr>
          <p:cNvPr name="Group 5" id="5"/>
          <p:cNvGrpSpPr/>
          <p:nvPr/>
        </p:nvGrpSpPr>
        <p:grpSpPr>
          <a:xfrm rot="0">
            <a:off x="17610255" y="9290669"/>
            <a:ext cx="152400" cy="609600"/>
            <a:chOff x="0" y="0"/>
            <a:chExt cx="203200" cy="812800"/>
          </a:xfrm>
        </p:grpSpPr>
        <p:grpSp>
          <p:nvGrpSpPr>
            <p:cNvPr name="Group 6" id="6"/>
            <p:cNvGrpSpPr>
              <a:grpSpLocks noChangeAspect="true"/>
            </p:cNvGrpSpPr>
            <p:nvPr/>
          </p:nvGrpSpPr>
          <p:grpSpPr>
            <a:xfrm rot="-10800000">
              <a:off x="0" y="304800"/>
              <a:ext cx="203200" cy="203200"/>
              <a:chOff x="0" y="0"/>
              <a:chExt cx="6355080" cy="6355080"/>
            </a:xfrm>
          </p:grpSpPr>
          <p:sp>
            <p:nvSpPr>
              <p:cNvPr name="Freeform 7" id="7"/>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8" id="8"/>
            <p:cNvGrpSpPr>
              <a:grpSpLocks noChangeAspect="true"/>
            </p:cNvGrpSpPr>
            <p:nvPr/>
          </p:nvGrpSpPr>
          <p:grpSpPr>
            <a:xfrm rot="-10800000">
              <a:off x="0" y="609600"/>
              <a:ext cx="203200" cy="203200"/>
              <a:chOff x="0" y="0"/>
              <a:chExt cx="6355080" cy="6355080"/>
            </a:xfrm>
          </p:grpSpPr>
          <p:sp>
            <p:nvSpPr>
              <p:cNvPr name="Freeform 9" id="9"/>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0" id="10"/>
            <p:cNvGrpSpPr>
              <a:grpSpLocks noChangeAspect="true"/>
            </p:cNvGrpSpPr>
            <p:nvPr/>
          </p:nvGrpSpPr>
          <p:grpSpPr>
            <a:xfrm rot="-10800000">
              <a:off x="0" y="0"/>
              <a:ext cx="203200" cy="203200"/>
              <a:chOff x="0" y="0"/>
              <a:chExt cx="6355080" cy="6355080"/>
            </a:xfrm>
          </p:grpSpPr>
          <p:sp>
            <p:nvSpPr>
              <p:cNvPr name="Freeform 11" id="11"/>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sp>
        <p:nvSpPr>
          <p:cNvPr name="Freeform 12" id="12"/>
          <p:cNvSpPr/>
          <p:nvPr/>
        </p:nvSpPr>
        <p:spPr>
          <a:xfrm flipH="false" flipV="false" rot="0">
            <a:off x="17442233"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1847082" y="2019711"/>
            <a:ext cx="5156722" cy="8267289"/>
          </a:xfrm>
          <a:custGeom>
            <a:avLst/>
            <a:gdLst/>
            <a:ahLst/>
            <a:cxnLst/>
            <a:rect r="r" b="b" t="t" l="l"/>
            <a:pathLst>
              <a:path h="8267289" w="5156722">
                <a:moveTo>
                  <a:pt x="0" y="0"/>
                </a:moveTo>
                <a:lnTo>
                  <a:pt x="5156722" y="0"/>
                </a:lnTo>
                <a:lnTo>
                  <a:pt x="5156722" y="8267289"/>
                </a:lnTo>
                <a:lnTo>
                  <a:pt x="0" y="8267289"/>
                </a:lnTo>
                <a:lnTo>
                  <a:pt x="0" y="0"/>
                </a:lnTo>
                <a:close/>
              </a:path>
            </a:pathLst>
          </a:custGeom>
          <a:blipFill>
            <a:blip r:embed="rId6"/>
            <a:stretch>
              <a:fillRect l="0" t="0" r="0" b="0"/>
            </a:stretch>
          </a:blipFill>
        </p:spPr>
      </p:sp>
      <p:sp>
        <p:nvSpPr>
          <p:cNvPr name="TextBox 14" id="14"/>
          <p:cNvSpPr txBox="true"/>
          <p:nvPr/>
        </p:nvSpPr>
        <p:spPr>
          <a:xfrm rot="0">
            <a:off x="8845646" y="3692525"/>
            <a:ext cx="6905125" cy="4645024"/>
          </a:xfrm>
          <a:prstGeom prst="rect">
            <a:avLst/>
          </a:prstGeom>
        </p:spPr>
        <p:txBody>
          <a:bodyPr anchor="t" rtlCol="false" tIns="0" lIns="0" bIns="0" rIns="0">
            <a:spAutoFit/>
          </a:bodyPr>
          <a:lstStyle/>
          <a:p>
            <a:pPr marL="539751" indent="-269876" lvl="1">
              <a:lnSpc>
                <a:spcPts val="6250"/>
              </a:lnSpc>
              <a:buFont typeface="Arial"/>
              <a:buChar char="•"/>
            </a:pPr>
            <a:r>
              <a:rPr lang="en-US" sz="2500" spc="202">
                <a:solidFill>
                  <a:srgbClr val="000000"/>
                </a:solidFill>
                <a:latin typeface="Montserrat Classic"/>
              </a:rPr>
              <a:t>Discreet </a:t>
            </a:r>
          </a:p>
          <a:p>
            <a:pPr marL="539751" indent="-269876" lvl="1">
              <a:lnSpc>
                <a:spcPts val="6250"/>
              </a:lnSpc>
              <a:buFont typeface="Arial"/>
              <a:buChar char="•"/>
            </a:pPr>
            <a:r>
              <a:rPr lang="en-US" sz="2500" spc="202">
                <a:solidFill>
                  <a:srgbClr val="000000"/>
                </a:solidFill>
                <a:latin typeface="Montserrat Classic"/>
              </a:rPr>
              <a:t>Compact and portable</a:t>
            </a:r>
          </a:p>
          <a:p>
            <a:pPr marL="539751" indent="-269876" lvl="1">
              <a:lnSpc>
                <a:spcPts val="6250"/>
              </a:lnSpc>
              <a:buFont typeface="Arial"/>
              <a:buChar char="•"/>
            </a:pPr>
            <a:r>
              <a:rPr lang="en-US" sz="2500" spc="202">
                <a:solidFill>
                  <a:srgbClr val="000000"/>
                </a:solidFill>
                <a:latin typeface="Montserrat Classic"/>
              </a:rPr>
              <a:t>Easily refillable and organizable</a:t>
            </a:r>
          </a:p>
          <a:p>
            <a:pPr marL="539751" indent="-269876" lvl="1">
              <a:lnSpc>
                <a:spcPts val="6250"/>
              </a:lnSpc>
              <a:buFont typeface="Arial"/>
              <a:buChar char="•"/>
            </a:pPr>
            <a:r>
              <a:rPr lang="en-US" sz="2500" spc="202">
                <a:solidFill>
                  <a:srgbClr val="000000"/>
                </a:solidFill>
                <a:latin typeface="Montserrat Classic"/>
              </a:rPr>
              <a:t>Can hold enough pills for trips</a:t>
            </a:r>
          </a:p>
          <a:p>
            <a:pPr marL="539751" indent="-269876" lvl="1">
              <a:lnSpc>
                <a:spcPts val="6250"/>
              </a:lnSpc>
              <a:buFont typeface="Arial"/>
              <a:buChar char="•"/>
            </a:pPr>
            <a:r>
              <a:rPr lang="en-US" sz="2500" spc="202">
                <a:solidFill>
                  <a:srgbClr val="000000"/>
                </a:solidFill>
                <a:latin typeface="Montserrat Classic"/>
              </a:rPr>
              <a:t>Easily accessible on the go</a:t>
            </a:r>
          </a:p>
          <a:p>
            <a:pPr algn="l" marL="539751" indent="-269876" lvl="1">
              <a:lnSpc>
                <a:spcPts val="6250"/>
              </a:lnSpc>
              <a:buFont typeface="Arial"/>
              <a:buChar char="•"/>
            </a:pPr>
            <a:r>
              <a:rPr lang="en-US" sz="2500" spc="202">
                <a:solidFill>
                  <a:srgbClr val="000000"/>
                </a:solidFill>
                <a:latin typeface="Montserrat Classic"/>
              </a:rPr>
              <a:t>Reminders to take pills when busy</a:t>
            </a:r>
          </a:p>
        </p:txBody>
      </p:sp>
      <p:sp>
        <p:nvSpPr>
          <p:cNvPr name="TextBox 15" id="15"/>
          <p:cNvSpPr txBox="true"/>
          <p:nvPr/>
        </p:nvSpPr>
        <p:spPr>
          <a:xfrm rot="-5400000">
            <a:off x="15087613" y="6498869"/>
            <a:ext cx="5197684" cy="140666"/>
          </a:xfrm>
          <a:prstGeom prst="rect">
            <a:avLst/>
          </a:prstGeom>
        </p:spPr>
        <p:txBody>
          <a:bodyPr anchor="t" rtlCol="false" tIns="0" lIns="0" bIns="0" rIns="0">
            <a:spAutoFit/>
          </a:bodyPr>
          <a:lstStyle/>
          <a:p>
            <a:pPr algn="l" marL="0" indent="0" lvl="0">
              <a:lnSpc>
                <a:spcPts val="1139"/>
              </a:lnSpc>
              <a:spcBef>
                <a:spcPct val="0"/>
              </a:spcBef>
            </a:pPr>
            <a:r>
              <a:rPr lang="en-US" sz="999" spc="367">
                <a:solidFill>
                  <a:srgbClr val="000000"/>
                </a:solidFill>
                <a:latin typeface="Montserrat Classic"/>
              </a:rPr>
              <a:t>IDCC 375</a:t>
            </a:r>
          </a:p>
        </p:txBody>
      </p:sp>
      <p:sp>
        <p:nvSpPr>
          <p:cNvPr name="TextBox 16" id="16"/>
          <p:cNvSpPr txBox="true"/>
          <p:nvPr/>
        </p:nvSpPr>
        <p:spPr>
          <a:xfrm rot="0">
            <a:off x="1847082" y="622935"/>
            <a:ext cx="7605414" cy="859155"/>
          </a:xfrm>
          <a:prstGeom prst="rect">
            <a:avLst/>
          </a:prstGeom>
        </p:spPr>
        <p:txBody>
          <a:bodyPr anchor="t" rtlCol="false" tIns="0" lIns="0" bIns="0" rIns="0">
            <a:spAutoFit/>
          </a:bodyPr>
          <a:lstStyle/>
          <a:p>
            <a:pPr>
              <a:lnSpc>
                <a:spcPts val="6660"/>
              </a:lnSpc>
            </a:pPr>
            <a:r>
              <a:rPr lang="en-US" sz="6000" spc="96">
                <a:solidFill>
                  <a:srgbClr val="000000"/>
                </a:solidFill>
                <a:latin typeface="Montserrat Classic Bold"/>
              </a:rPr>
              <a:t>The Needs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sp>
        <p:nvSpPr>
          <p:cNvPr name="AutoShape 2" id="2"/>
          <p:cNvSpPr/>
          <p:nvPr/>
        </p:nvSpPr>
        <p:spPr>
          <a:xfrm rot="0">
            <a:off x="17055241" y="-114300"/>
            <a:ext cx="9525" cy="10675512"/>
          </a:xfrm>
          <a:prstGeom prst="rect">
            <a:avLst/>
          </a:prstGeom>
          <a:solidFill>
            <a:srgbClr val="000000"/>
          </a:solidFill>
        </p:spPr>
      </p:sp>
      <p:sp>
        <p:nvSpPr>
          <p:cNvPr name="Freeform 3" id="3"/>
          <p:cNvSpPr/>
          <p:nvPr/>
        </p:nvSpPr>
        <p:spPr>
          <a:xfrm flipH="false" flipV="false" rot="0">
            <a:off x="0" y="-114300"/>
            <a:ext cx="7517051" cy="10401300"/>
          </a:xfrm>
          <a:custGeom>
            <a:avLst/>
            <a:gdLst/>
            <a:ahLst/>
            <a:cxnLst/>
            <a:rect r="r" b="b" t="t" l="l"/>
            <a:pathLst>
              <a:path h="10401300" w="7517051">
                <a:moveTo>
                  <a:pt x="0" y="0"/>
                </a:moveTo>
                <a:lnTo>
                  <a:pt x="7517051" y="0"/>
                </a:lnTo>
                <a:lnTo>
                  <a:pt x="7517051" y="10401300"/>
                </a:lnTo>
                <a:lnTo>
                  <a:pt x="0" y="10401300"/>
                </a:lnTo>
                <a:lnTo>
                  <a:pt x="0" y="0"/>
                </a:lnTo>
                <a:close/>
              </a:path>
            </a:pathLst>
          </a:custGeom>
          <a:blipFill>
            <a:blip r:embed="rId2"/>
            <a:stretch>
              <a:fillRect l="-59370" t="0" r="-48313" b="0"/>
            </a:stretch>
          </a:blipFill>
        </p:spPr>
      </p:sp>
      <p:sp>
        <p:nvSpPr>
          <p:cNvPr name="AutoShape 4" id="4"/>
          <p:cNvSpPr/>
          <p:nvPr/>
        </p:nvSpPr>
        <p:spPr>
          <a:xfrm rot="0">
            <a:off x="8483439" y="2208444"/>
            <a:ext cx="7279247" cy="9525"/>
          </a:xfrm>
          <a:prstGeom prst="rect">
            <a:avLst/>
          </a:prstGeom>
          <a:solidFill>
            <a:srgbClr val="000000"/>
          </a:solidFill>
        </p:spPr>
      </p:sp>
      <p:sp>
        <p:nvSpPr>
          <p:cNvPr name="Freeform 5" id="5"/>
          <p:cNvSpPr/>
          <p:nvPr/>
        </p:nvSpPr>
        <p:spPr>
          <a:xfrm flipH="false" flipV="false" rot="0">
            <a:off x="17442233"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3033718" y="0"/>
            <a:ext cx="10550769" cy="11251109"/>
          </a:xfrm>
          <a:custGeom>
            <a:avLst/>
            <a:gdLst/>
            <a:ahLst/>
            <a:cxnLst/>
            <a:rect r="r" b="b" t="t" l="l"/>
            <a:pathLst>
              <a:path h="11251109" w="10550769">
                <a:moveTo>
                  <a:pt x="0" y="0"/>
                </a:moveTo>
                <a:lnTo>
                  <a:pt x="10550769" y="0"/>
                </a:lnTo>
                <a:lnTo>
                  <a:pt x="10550769" y="11251109"/>
                </a:lnTo>
                <a:lnTo>
                  <a:pt x="0" y="11251109"/>
                </a:lnTo>
                <a:lnTo>
                  <a:pt x="0" y="0"/>
                </a:lnTo>
                <a:close/>
              </a:path>
            </a:pathLst>
          </a:custGeom>
          <a:blipFill>
            <a:blip r:embed="rId5"/>
            <a:stretch>
              <a:fillRect l="-18357" t="0" r="-18357" b="0"/>
            </a:stretch>
          </a:blipFill>
        </p:spPr>
      </p:sp>
      <p:sp>
        <p:nvSpPr>
          <p:cNvPr name="TextBox 7" id="7"/>
          <p:cNvSpPr txBox="true"/>
          <p:nvPr/>
        </p:nvSpPr>
        <p:spPr>
          <a:xfrm rot="0">
            <a:off x="8483439" y="2637069"/>
            <a:ext cx="7279247" cy="6530976"/>
          </a:xfrm>
          <a:prstGeom prst="rect">
            <a:avLst/>
          </a:prstGeom>
        </p:spPr>
        <p:txBody>
          <a:bodyPr anchor="t" rtlCol="false" tIns="0" lIns="0" bIns="0" rIns="0">
            <a:spAutoFit/>
          </a:bodyPr>
          <a:lstStyle/>
          <a:p>
            <a:pPr marL="539746" indent="-269873" lvl="1">
              <a:lnSpc>
                <a:spcPts val="3999"/>
              </a:lnSpc>
              <a:buFont typeface="Arial"/>
              <a:buChar char="•"/>
            </a:pPr>
            <a:r>
              <a:rPr lang="en-US" sz="2499" spc="49">
                <a:solidFill>
                  <a:srgbClr val="000000"/>
                </a:solidFill>
                <a:latin typeface="Montserrat Classic"/>
              </a:rPr>
              <a:t>Poor organization ​</a:t>
            </a:r>
          </a:p>
          <a:p>
            <a:pPr marL="1079492" indent="-359831" lvl="2">
              <a:lnSpc>
                <a:spcPts val="3999"/>
              </a:lnSpc>
              <a:buFont typeface="Arial"/>
              <a:buChar char="⚬"/>
            </a:pPr>
            <a:r>
              <a:rPr lang="en-US" sz="2499" spc="49">
                <a:solidFill>
                  <a:srgbClr val="000000"/>
                </a:solidFill>
                <a:latin typeface="Montserrat Classic"/>
              </a:rPr>
              <a:t>Poor labelling​</a:t>
            </a:r>
          </a:p>
          <a:p>
            <a:pPr marL="1079492" indent="-359831" lvl="2">
              <a:lnSpc>
                <a:spcPts val="3999"/>
              </a:lnSpc>
              <a:buFont typeface="Arial"/>
              <a:buChar char="⚬"/>
            </a:pPr>
            <a:r>
              <a:rPr lang="en-US" sz="2499" spc="49">
                <a:solidFill>
                  <a:srgbClr val="000000"/>
                </a:solidFill>
                <a:latin typeface="Montserrat Classic"/>
              </a:rPr>
              <a:t>Hard to distinguish between pills​</a:t>
            </a:r>
          </a:p>
          <a:p>
            <a:pPr marL="1079492" indent="-359831" lvl="2">
              <a:lnSpc>
                <a:spcPts val="3999"/>
              </a:lnSpc>
              <a:buFont typeface="Arial"/>
              <a:buChar char="⚬"/>
            </a:pPr>
            <a:r>
              <a:rPr lang="en-US" sz="2499" spc="49">
                <a:solidFill>
                  <a:srgbClr val="000000"/>
                </a:solidFill>
                <a:latin typeface="Montserrat Classic"/>
              </a:rPr>
              <a:t>Limited sorting options​</a:t>
            </a:r>
          </a:p>
          <a:p>
            <a:pPr marL="539746" indent="-269873" lvl="1">
              <a:lnSpc>
                <a:spcPts val="3999"/>
              </a:lnSpc>
              <a:buFont typeface="Arial"/>
              <a:buChar char="•"/>
            </a:pPr>
            <a:r>
              <a:rPr lang="en-US" sz="2499" spc="49">
                <a:solidFill>
                  <a:srgbClr val="000000"/>
                </a:solidFill>
                <a:latin typeface="Montserrat Classic"/>
              </a:rPr>
              <a:t>Accessibility</a:t>
            </a:r>
          </a:p>
          <a:p>
            <a:pPr marL="1079492" indent="-359831" lvl="2">
              <a:lnSpc>
                <a:spcPts val="3999"/>
              </a:lnSpc>
              <a:buFont typeface="Arial"/>
              <a:buChar char="⚬"/>
            </a:pPr>
            <a:r>
              <a:rPr lang="en-US" sz="2499" spc="49">
                <a:solidFill>
                  <a:srgbClr val="000000"/>
                </a:solidFill>
                <a:latin typeface="Montserrat Classic"/>
              </a:rPr>
              <a:t>Hard to open</a:t>
            </a:r>
          </a:p>
          <a:p>
            <a:pPr marL="1079492" indent="-359831" lvl="2">
              <a:lnSpc>
                <a:spcPts val="3999"/>
              </a:lnSpc>
              <a:buFont typeface="Arial"/>
              <a:buChar char="⚬"/>
            </a:pPr>
            <a:r>
              <a:rPr lang="en-US" sz="2499" spc="49">
                <a:solidFill>
                  <a:srgbClr val="000000"/>
                </a:solidFill>
                <a:latin typeface="Montserrat Classic"/>
              </a:rPr>
              <a:t>Hard to refill ​</a:t>
            </a:r>
          </a:p>
          <a:p>
            <a:pPr marL="1079492" indent="-359831" lvl="2">
              <a:lnSpc>
                <a:spcPts val="3999"/>
              </a:lnSpc>
              <a:buFont typeface="Arial"/>
              <a:buChar char="⚬"/>
            </a:pPr>
            <a:r>
              <a:rPr lang="en-US" sz="2499" spc="49">
                <a:solidFill>
                  <a:srgbClr val="000000"/>
                </a:solidFill>
                <a:latin typeface="Montserrat Classic"/>
              </a:rPr>
              <a:t>Pills fall out easily ​</a:t>
            </a:r>
          </a:p>
          <a:p>
            <a:pPr marL="539746" indent="-269873" lvl="1">
              <a:lnSpc>
                <a:spcPts val="3999"/>
              </a:lnSpc>
              <a:buFont typeface="Arial"/>
              <a:buChar char="•"/>
            </a:pPr>
            <a:r>
              <a:rPr lang="en-US" sz="2499" spc="49">
                <a:solidFill>
                  <a:srgbClr val="000000"/>
                </a:solidFill>
                <a:latin typeface="Montserrat Classic"/>
              </a:rPr>
              <a:t>Safety</a:t>
            </a:r>
            <a:r>
              <a:rPr lang="en-US" sz="2499" spc="49">
                <a:solidFill>
                  <a:srgbClr val="000000"/>
                </a:solidFill>
                <a:latin typeface="Montserrat Classic"/>
              </a:rPr>
              <a:t>​</a:t>
            </a:r>
          </a:p>
          <a:p>
            <a:pPr marL="1079492" indent="-359831" lvl="2">
              <a:lnSpc>
                <a:spcPts val="3999"/>
              </a:lnSpc>
              <a:buFont typeface="Arial"/>
              <a:buChar char="⚬"/>
            </a:pPr>
            <a:r>
              <a:rPr lang="en-US" sz="2499" spc="49">
                <a:solidFill>
                  <a:srgbClr val="000000"/>
                </a:solidFill>
                <a:latin typeface="Montserrat Classic"/>
              </a:rPr>
              <a:t>No protection from moisture​</a:t>
            </a:r>
          </a:p>
          <a:p>
            <a:pPr marL="1079492" indent="-359831" lvl="2">
              <a:lnSpc>
                <a:spcPts val="3999"/>
              </a:lnSpc>
              <a:buFont typeface="Arial"/>
              <a:buChar char="⚬"/>
            </a:pPr>
            <a:r>
              <a:rPr lang="en-US" sz="2499" spc="49">
                <a:solidFill>
                  <a:srgbClr val="000000"/>
                </a:solidFill>
                <a:latin typeface="Montserrat Classic"/>
              </a:rPr>
              <a:t>Bacterial cross-contamination ​</a:t>
            </a:r>
          </a:p>
          <a:p>
            <a:pPr marL="1079492" indent="-359831" lvl="2">
              <a:lnSpc>
                <a:spcPts val="3999"/>
              </a:lnSpc>
              <a:buFont typeface="Arial"/>
              <a:buChar char="⚬"/>
            </a:pPr>
            <a:r>
              <a:rPr lang="en-US" sz="2499" spc="49">
                <a:solidFill>
                  <a:srgbClr val="000000"/>
                </a:solidFill>
                <a:latin typeface="Montserrat Classic"/>
              </a:rPr>
              <a:t>Not durable ​</a:t>
            </a:r>
          </a:p>
          <a:p>
            <a:pPr algn="l" marL="1079492" indent="-359831" lvl="2">
              <a:lnSpc>
                <a:spcPts val="3999"/>
              </a:lnSpc>
              <a:buFont typeface="Arial"/>
              <a:buChar char="⚬"/>
            </a:pPr>
            <a:r>
              <a:rPr lang="en-US" sz="2499" spc="49">
                <a:solidFill>
                  <a:srgbClr val="000000"/>
                </a:solidFill>
                <a:latin typeface="Montserrat Classic"/>
              </a:rPr>
              <a:t>Hard to clean and maintain​</a:t>
            </a:r>
          </a:p>
        </p:txBody>
      </p:sp>
      <p:sp>
        <p:nvSpPr>
          <p:cNvPr name="TextBox 8" id="8"/>
          <p:cNvSpPr txBox="true"/>
          <p:nvPr/>
        </p:nvSpPr>
        <p:spPr>
          <a:xfrm rot="0">
            <a:off x="8483439" y="974065"/>
            <a:ext cx="7605414" cy="859155"/>
          </a:xfrm>
          <a:prstGeom prst="rect">
            <a:avLst/>
          </a:prstGeom>
        </p:spPr>
        <p:txBody>
          <a:bodyPr anchor="t" rtlCol="false" tIns="0" lIns="0" bIns="0" rIns="0">
            <a:spAutoFit/>
          </a:bodyPr>
          <a:lstStyle/>
          <a:p>
            <a:pPr>
              <a:lnSpc>
                <a:spcPts val="6660"/>
              </a:lnSpc>
            </a:pPr>
            <a:r>
              <a:rPr lang="en-US" sz="6000" spc="96">
                <a:solidFill>
                  <a:srgbClr val="000000"/>
                </a:solidFill>
                <a:latin typeface="Montserrat Classic Bold"/>
              </a:rPr>
              <a:t>The Problems</a:t>
            </a:r>
          </a:p>
        </p:txBody>
      </p:sp>
      <p:grpSp>
        <p:nvGrpSpPr>
          <p:cNvPr name="Group 9" id="9"/>
          <p:cNvGrpSpPr/>
          <p:nvPr/>
        </p:nvGrpSpPr>
        <p:grpSpPr>
          <a:xfrm rot="0">
            <a:off x="17610255" y="9290669"/>
            <a:ext cx="152400" cy="609600"/>
            <a:chOff x="0" y="0"/>
            <a:chExt cx="203200" cy="812800"/>
          </a:xfrm>
        </p:grpSpPr>
        <p:grpSp>
          <p:nvGrpSpPr>
            <p:cNvPr name="Group 10" id="10"/>
            <p:cNvGrpSpPr>
              <a:grpSpLocks noChangeAspect="true"/>
            </p:cNvGrpSpPr>
            <p:nvPr/>
          </p:nvGrpSpPr>
          <p:grpSpPr>
            <a:xfrm rot="-10800000">
              <a:off x="0" y="304800"/>
              <a:ext cx="203200" cy="203200"/>
              <a:chOff x="0" y="0"/>
              <a:chExt cx="6355080" cy="6355080"/>
            </a:xfrm>
          </p:grpSpPr>
          <p:sp>
            <p:nvSpPr>
              <p:cNvPr name="Freeform 11" id="11"/>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2" id="12"/>
            <p:cNvGrpSpPr>
              <a:grpSpLocks noChangeAspect="true"/>
            </p:cNvGrpSpPr>
            <p:nvPr/>
          </p:nvGrpSpPr>
          <p:grpSpPr>
            <a:xfrm rot="-10800000">
              <a:off x="0" y="609600"/>
              <a:ext cx="203200" cy="203200"/>
              <a:chOff x="0" y="0"/>
              <a:chExt cx="6355080" cy="6355080"/>
            </a:xfrm>
          </p:grpSpPr>
          <p:sp>
            <p:nvSpPr>
              <p:cNvPr name="Freeform 13" id="13"/>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4" id="14"/>
            <p:cNvGrpSpPr>
              <a:grpSpLocks noChangeAspect="true"/>
            </p:cNvGrpSpPr>
            <p:nvPr/>
          </p:nvGrpSpPr>
          <p:grpSpPr>
            <a:xfrm rot="-10800000">
              <a:off x="0" y="0"/>
              <a:ext cx="203200" cy="203200"/>
              <a:chOff x="0" y="0"/>
              <a:chExt cx="6355080" cy="6355080"/>
            </a:xfrm>
          </p:grpSpPr>
          <p:sp>
            <p:nvSpPr>
              <p:cNvPr name="Freeform 15" id="1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sp>
        <p:nvSpPr>
          <p:cNvPr name="TextBox 16" id="16"/>
          <p:cNvSpPr txBox="true"/>
          <p:nvPr/>
        </p:nvSpPr>
        <p:spPr>
          <a:xfrm rot="-5400000">
            <a:off x="15087613" y="6498869"/>
            <a:ext cx="5197684" cy="140666"/>
          </a:xfrm>
          <a:prstGeom prst="rect">
            <a:avLst/>
          </a:prstGeom>
        </p:spPr>
        <p:txBody>
          <a:bodyPr anchor="t" rtlCol="false" tIns="0" lIns="0" bIns="0" rIns="0">
            <a:spAutoFit/>
          </a:bodyPr>
          <a:lstStyle/>
          <a:p>
            <a:pPr algn="l" marL="0" indent="0" lvl="0">
              <a:lnSpc>
                <a:spcPts val="1139"/>
              </a:lnSpc>
              <a:spcBef>
                <a:spcPct val="0"/>
              </a:spcBef>
            </a:pPr>
            <a:r>
              <a:rPr lang="en-US" sz="999" spc="367">
                <a:solidFill>
                  <a:srgbClr val="000000"/>
                </a:solidFill>
                <a:latin typeface="Montserrat Classic"/>
              </a:rPr>
              <a:t>IDCC 375</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sp>
        <p:nvSpPr>
          <p:cNvPr name="AutoShape 2" id="2"/>
          <p:cNvSpPr/>
          <p:nvPr/>
        </p:nvSpPr>
        <p:spPr>
          <a:xfrm rot="0">
            <a:off x="17055241" y="-114300"/>
            <a:ext cx="9525" cy="10675512"/>
          </a:xfrm>
          <a:prstGeom prst="rect">
            <a:avLst/>
          </a:prstGeom>
          <a:solidFill>
            <a:srgbClr val="000000"/>
          </a:solidFill>
        </p:spPr>
      </p:sp>
      <p:sp>
        <p:nvSpPr>
          <p:cNvPr name="AutoShape 3" id="3"/>
          <p:cNvSpPr/>
          <p:nvPr/>
        </p:nvSpPr>
        <p:spPr>
          <a:xfrm rot="-5400000">
            <a:off x="4528081" y="1240252"/>
            <a:ext cx="9525" cy="7008286"/>
          </a:xfrm>
          <a:prstGeom prst="rect">
            <a:avLst/>
          </a:prstGeom>
          <a:solidFill>
            <a:srgbClr val="000000"/>
          </a:solidFill>
        </p:spPr>
      </p:sp>
      <p:sp>
        <p:nvSpPr>
          <p:cNvPr name="AutoShape 4" id="4"/>
          <p:cNvSpPr/>
          <p:nvPr/>
        </p:nvSpPr>
        <p:spPr>
          <a:xfrm rot="-5400000">
            <a:off x="4528081" y="3344117"/>
            <a:ext cx="9525" cy="7008286"/>
          </a:xfrm>
          <a:prstGeom prst="rect">
            <a:avLst/>
          </a:prstGeom>
          <a:solidFill>
            <a:srgbClr val="000000"/>
          </a:solidFill>
        </p:spPr>
      </p:sp>
      <p:sp>
        <p:nvSpPr>
          <p:cNvPr name="AutoShape 5" id="5"/>
          <p:cNvSpPr/>
          <p:nvPr/>
        </p:nvSpPr>
        <p:spPr>
          <a:xfrm rot="-5400000">
            <a:off x="4528081" y="5612414"/>
            <a:ext cx="9525" cy="7008286"/>
          </a:xfrm>
          <a:prstGeom prst="rect">
            <a:avLst/>
          </a:prstGeom>
          <a:solidFill>
            <a:srgbClr val="000000"/>
          </a:solidFill>
        </p:spPr>
      </p:sp>
      <p:sp>
        <p:nvSpPr>
          <p:cNvPr name="AutoShape 6" id="6"/>
          <p:cNvSpPr/>
          <p:nvPr/>
        </p:nvSpPr>
        <p:spPr>
          <a:xfrm rot="-5400000">
            <a:off x="4528081" y="-2461141"/>
            <a:ext cx="9525" cy="7008286"/>
          </a:xfrm>
          <a:prstGeom prst="rect">
            <a:avLst/>
          </a:prstGeom>
          <a:solidFill>
            <a:srgbClr val="000000"/>
          </a:solidFill>
        </p:spPr>
      </p:sp>
      <p:sp>
        <p:nvSpPr>
          <p:cNvPr name="AutoShape 7" id="7"/>
          <p:cNvSpPr/>
          <p:nvPr/>
        </p:nvSpPr>
        <p:spPr>
          <a:xfrm rot="-5400000">
            <a:off x="4528039" y="-969119"/>
            <a:ext cx="9607" cy="7008286"/>
          </a:xfrm>
          <a:prstGeom prst="rect">
            <a:avLst/>
          </a:prstGeom>
          <a:solidFill>
            <a:srgbClr val="000000"/>
          </a:solidFill>
        </p:spPr>
      </p:sp>
      <p:grpSp>
        <p:nvGrpSpPr>
          <p:cNvPr name="Group 8" id="8"/>
          <p:cNvGrpSpPr/>
          <p:nvPr/>
        </p:nvGrpSpPr>
        <p:grpSpPr>
          <a:xfrm rot="0">
            <a:off x="1028700" y="3186118"/>
            <a:ext cx="7008286" cy="898952"/>
            <a:chOff x="0" y="0"/>
            <a:chExt cx="9344381" cy="1198603"/>
          </a:xfrm>
        </p:grpSpPr>
        <p:grpSp>
          <p:nvGrpSpPr>
            <p:cNvPr name="Group 9" id="9"/>
            <p:cNvGrpSpPr>
              <a:grpSpLocks noChangeAspect="true"/>
            </p:cNvGrpSpPr>
            <p:nvPr/>
          </p:nvGrpSpPr>
          <p:grpSpPr>
            <a:xfrm rot="-5400000">
              <a:off x="380104" y="171749"/>
              <a:ext cx="253402" cy="253402"/>
              <a:chOff x="0" y="0"/>
              <a:chExt cx="6355080" cy="6355080"/>
            </a:xfrm>
          </p:grpSpPr>
          <p:sp>
            <p:nvSpPr>
              <p:cNvPr name="Freeform 10" id="10"/>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1" id="11"/>
            <p:cNvGrpSpPr>
              <a:grpSpLocks noChangeAspect="true"/>
            </p:cNvGrpSpPr>
            <p:nvPr/>
          </p:nvGrpSpPr>
          <p:grpSpPr>
            <a:xfrm rot="-5400000">
              <a:off x="0" y="171749"/>
              <a:ext cx="253402" cy="253402"/>
              <a:chOff x="0" y="0"/>
              <a:chExt cx="6355080" cy="6355080"/>
            </a:xfrm>
          </p:grpSpPr>
          <p:sp>
            <p:nvSpPr>
              <p:cNvPr name="Freeform 12" id="12"/>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3" id="13"/>
            <p:cNvGrpSpPr>
              <a:grpSpLocks noChangeAspect="true"/>
            </p:cNvGrpSpPr>
            <p:nvPr/>
          </p:nvGrpSpPr>
          <p:grpSpPr>
            <a:xfrm rot="-5400000">
              <a:off x="760207" y="171749"/>
              <a:ext cx="253402" cy="253402"/>
              <a:chOff x="0" y="0"/>
              <a:chExt cx="6355080" cy="6355080"/>
            </a:xfrm>
          </p:grpSpPr>
          <p:sp>
            <p:nvSpPr>
              <p:cNvPr name="Freeform 14" id="1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5" id="15"/>
            <p:cNvGrpSpPr/>
            <p:nvPr/>
          </p:nvGrpSpPr>
          <p:grpSpPr>
            <a:xfrm rot="5400000">
              <a:off x="0" y="171749"/>
              <a:ext cx="253402" cy="253402"/>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17" id="17"/>
            <p:cNvSpPr txBox="true"/>
            <p:nvPr/>
          </p:nvSpPr>
          <p:spPr>
            <a:xfrm rot="0">
              <a:off x="0" y="599585"/>
              <a:ext cx="9344381" cy="599018"/>
            </a:xfrm>
            <a:prstGeom prst="rect">
              <a:avLst/>
            </a:prstGeom>
          </p:spPr>
          <p:txBody>
            <a:bodyPr anchor="t" rtlCol="false" tIns="0" lIns="0" bIns="0" rIns="0">
              <a:spAutoFit/>
            </a:bodyPr>
            <a:lstStyle/>
            <a:p>
              <a:pPr algn="l" marL="0" indent="0" lvl="0">
                <a:lnSpc>
                  <a:spcPts val="3999"/>
                </a:lnSpc>
                <a:spcBef>
                  <a:spcPct val="0"/>
                </a:spcBef>
              </a:pPr>
              <a:r>
                <a:rPr lang="en-US" sz="2499" spc="49">
                  <a:solidFill>
                    <a:srgbClr val="000000"/>
                  </a:solidFill>
                  <a:latin typeface="Montserrat Classic"/>
                </a:rPr>
                <a:t>Grip, turn, press down, and boila!</a:t>
              </a:r>
            </a:p>
          </p:txBody>
        </p:sp>
        <p:sp>
          <p:nvSpPr>
            <p:cNvPr name="TextBox 18" id="18"/>
            <p:cNvSpPr txBox="true"/>
            <p:nvPr/>
          </p:nvSpPr>
          <p:spPr>
            <a:xfrm rot="0">
              <a:off x="1219200" y="-57150"/>
              <a:ext cx="4414555" cy="654051"/>
            </a:xfrm>
            <a:prstGeom prst="rect">
              <a:avLst/>
            </a:prstGeom>
          </p:spPr>
          <p:txBody>
            <a:bodyPr anchor="t" rtlCol="false" tIns="0" lIns="0" bIns="0" rIns="0">
              <a:spAutoFit/>
            </a:bodyPr>
            <a:lstStyle/>
            <a:p>
              <a:pPr>
                <a:lnSpc>
                  <a:spcPts val="4199"/>
                </a:lnSpc>
              </a:pPr>
              <a:r>
                <a:rPr lang="en-US" sz="2999" spc="359" u="sng">
                  <a:solidFill>
                    <a:srgbClr val="000000"/>
                  </a:solidFill>
                  <a:latin typeface="Montserrat Classic Bold"/>
                </a:rPr>
                <a:t>Build</a:t>
              </a:r>
            </a:p>
          </p:txBody>
        </p:sp>
      </p:grpSp>
      <p:grpSp>
        <p:nvGrpSpPr>
          <p:cNvPr name="Group 19" id="19"/>
          <p:cNvGrpSpPr/>
          <p:nvPr/>
        </p:nvGrpSpPr>
        <p:grpSpPr>
          <a:xfrm rot="0">
            <a:off x="1028700" y="5037570"/>
            <a:ext cx="7008286" cy="1403777"/>
            <a:chOff x="0" y="0"/>
            <a:chExt cx="9344381" cy="1871703"/>
          </a:xfrm>
        </p:grpSpPr>
        <p:grpSp>
          <p:nvGrpSpPr>
            <p:cNvPr name="Group 20" id="20"/>
            <p:cNvGrpSpPr>
              <a:grpSpLocks noChangeAspect="true"/>
            </p:cNvGrpSpPr>
            <p:nvPr/>
          </p:nvGrpSpPr>
          <p:grpSpPr>
            <a:xfrm rot="-5400000">
              <a:off x="380104" y="197697"/>
              <a:ext cx="253402" cy="253402"/>
              <a:chOff x="0" y="0"/>
              <a:chExt cx="6355080" cy="6355080"/>
            </a:xfrm>
          </p:grpSpPr>
          <p:sp>
            <p:nvSpPr>
              <p:cNvPr name="Freeform 21" id="21"/>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22" id="22"/>
            <p:cNvGrpSpPr>
              <a:grpSpLocks noChangeAspect="true"/>
            </p:cNvGrpSpPr>
            <p:nvPr/>
          </p:nvGrpSpPr>
          <p:grpSpPr>
            <a:xfrm rot="-5400000">
              <a:off x="0" y="197697"/>
              <a:ext cx="253402" cy="253402"/>
              <a:chOff x="0" y="0"/>
              <a:chExt cx="6355080" cy="6355080"/>
            </a:xfrm>
          </p:grpSpPr>
          <p:sp>
            <p:nvSpPr>
              <p:cNvPr name="Freeform 23" id="23"/>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24" id="24"/>
            <p:cNvGrpSpPr>
              <a:grpSpLocks noChangeAspect="true"/>
            </p:cNvGrpSpPr>
            <p:nvPr/>
          </p:nvGrpSpPr>
          <p:grpSpPr>
            <a:xfrm rot="-5400000">
              <a:off x="760207" y="197697"/>
              <a:ext cx="253402" cy="253402"/>
              <a:chOff x="0" y="0"/>
              <a:chExt cx="6355080" cy="6355080"/>
            </a:xfrm>
          </p:grpSpPr>
          <p:sp>
            <p:nvSpPr>
              <p:cNvPr name="Freeform 25" id="2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26" id="26"/>
            <p:cNvGrpSpPr/>
            <p:nvPr/>
          </p:nvGrpSpPr>
          <p:grpSpPr>
            <a:xfrm rot="5400000">
              <a:off x="380104" y="197697"/>
              <a:ext cx="253402" cy="253402"/>
              <a:chOff x="0" y="0"/>
              <a:chExt cx="6350000" cy="6350000"/>
            </a:xfrm>
          </p:grpSpPr>
          <p:sp>
            <p:nvSpPr>
              <p:cNvPr name="Freeform 27" id="2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name="Group 28" id="28"/>
            <p:cNvGrpSpPr/>
            <p:nvPr/>
          </p:nvGrpSpPr>
          <p:grpSpPr>
            <a:xfrm rot="5400000">
              <a:off x="0" y="197697"/>
              <a:ext cx="253402" cy="253402"/>
              <a:chOff x="0" y="0"/>
              <a:chExt cx="6350000" cy="6350000"/>
            </a:xfrm>
          </p:grpSpPr>
          <p:sp>
            <p:nvSpPr>
              <p:cNvPr name="Freeform 29" id="2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30" id="30"/>
            <p:cNvSpPr txBox="true"/>
            <p:nvPr/>
          </p:nvSpPr>
          <p:spPr>
            <a:xfrm rot="0">
              <a:off x="0" y="599585"/>
              <a:ext cx="9344381" cy="1272118"/>
            </a:xfrm>
            <a:prstGeom prst="rect">
              <a:avLst/>
            </a:prstGeom>
          </p:spPr>
          <p:txBody>
            <a:bodyPr anchor="t" rtlCol="false" tIns="0" lIns="0" bIns="0" rIns="0">
              <a:spAutoFit/>
            </a:bodyPr>
            <a:lstStyle/>
            <a:p>
              <a:pPr algn="l" marL="0" indent="0" lvl="0">
                <a:lnSpc>
                  <a:spcPts val="3999"/>
                </a:lnSpc>
                <a:spcBef>
                  <a:spcPct val="0"/>
                </a:spcBef>
              </a:pPr>
              <a:r>
                <a:rPr lang="en-US" sz="2499" spc="49">
                  <a:solidFill>
                    <a:srgbClr val="000000"/>
                  </a:solidFill>
                  <a:latin typeface="Montserrat Classic"/>
                </a:rPr>
                <a:t>Removable cap, refillable capsules, turning cap.</a:t>
              </a:r>
            </a:p>
          </p:txBody>
        </p:sp>
        <p:sp>
          <p:nvSpPr>
            <p:cNvPr name="TextBox 31" id="31"/>
            <p:cNvSpPr txBox="true"/>
            <p:nvPr/>
          </p:nvSpPr>
          <p:spPr>
            <a:xfrm rot="0">
              <a:off x="1219200" y="-57150"/>
              <a:ext cx="4414555" cy="654051"/>
            </a:xfrm>
            <a:prstGeom prst="rect">
              <a:avLst/>
            </a:prstGeom>
          </p:spPr>
          <p:txBody>
            <a:bodyPr anchor="t" rtlCol="false" tIns="0" lIns="0" bIns="0" rIns="0">
              <a:spAutoFit/>
            </a:bodyPr>
            <a:lstStyle/>
            <a:p>
              <a:pPr>
                <a:lnSpc>
                  <a:spcPts val="4199"/>
                </a:lnSpc>
              </a:pPr>
              <a:r>
                <a:rPr lang="en-US" sz="2999" spc="359" u="sng">
                  <a:solidFill>
                    <a:srgbClr val="000000"/>
                  </a:solidFill>
                  <a:latin typeface="Montserrat Classic Bold"/>
                </a:rPr>
                <a:t>Opening</a:t>
              </a:r>
            </a:p>
          </p:txBody>
        </p:sp>
      </p:grpSp>
      <p:sp>
        <p:nvSpPr>
          <p:cNvPr name="Freeform 32" id="32"/>
          <p:cNvSpPr/>
          <p:nvPr/>
        </p:nvSpPr>
        <p:spPr>
          <a:xfrm flipH="false" flipV="false" rot="0">
            <a:off x="17442233"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3" id="33"/>
          <p:cNvSpPr txBox="true"/>
          <p:nvPr/>
        </p:nvSpPr>
        <p:spPr>
          <a:xfrm rot="0">
            <a:off x="1028700" y="7617444"/>
            <a:ext cx="7008286" cy="977901"/>
          </a:xfrm>
          <a:prstGeom prst="rect">
            <a:avLst/>
          </a:prstGeom>
        </p:spPr>
        <p:txBody>
          <a:bodyPr anchor="t" rtlCol="false" tIns="0" lIns="0" bIns="0" rIns="0">
            <a:spAutoFit/>
          </a:bodyPr>
          <a:lstStyle/>
          <a:p>
            <a:pPr algn="l" marL="0" indent="0" lvl="0">
              <a:lnSpc>
                <a:spcPts val="3999"/>
              </a:lnSpc>
              <a:spcBef>
                <a:spcPct val="0"/>
              </a:spcBef>
            </a:pPr>
            <a:r>
              <a:rPr lang="en-US" sz="2499" spc="49">
                <a:solidFill>
                  <a:srgbClr val="000000"/>
                </a:solidFill>
                <a:latin typeface="Montserrat Classic"/>
              </a:rPr>
              <a:t>Small allows for portability and storage of pills. Screen sends alarm reminders.</a:t>
            </a:r>
          </a:p>
        </p:txBody>
      </p:sp>
      <p:sp>
        <p:nvSpPr>
          <p:cNvPr name="TextBox 34" id="34"/>
          <p:cNvSpPr txBox="true"/>
          <p:nvPr/>
        </p:nvSpPr>
        <p:spPr>
          <a:xfrm rot="0">
            <a:off x="1884157" y="6947634"/>
            <a:ext cx="5532821" cy="497841"/>
          </a:xfrm>
          <a:prstGeom prst="rect">
            <a:avLst/>
          </a:prstGeom>
        </p:spPr>
        <p:txBody>
          <a:bodyPr anchor="t" rtlCol="false" tIns="0" lIns="0" bIns="0" rIns="0">
            <a:spAutoFit/>
          </a:bodyPr>
          <a:lstStyle/>
          <a:p>
            <a:pPr>
              <a:lnSpc>
                <a:spcPts val="4059"/>
              </a:lnSpc>
            </a:pPr>
            <a:r>
              <a:rPr lang="en-US" sz="2899" spc="347" u="sng">
                <a:solidFill>
                  <a:srgbClr val="000000"/>
                </a:solidFill>
                <a:latin typeface="Montserrat Classic Bold"/>
              </a:rPr>
              <a:t>Easy to USE</a:t>
            </a:r>
          </a:p>
        </p:txBody>
      </p:sp>
      <p:grpSp>
        <p:nvGrpSpPr>
          <p:cNvPr name="Group 35" id="35"/>
          <p:cNvGrpSpPr/>
          <p:nvPr/>
        </p:nvGrpSpPr>
        <p:grpSpPr>
          <a:xfrm rot="5400000">
            <a:off x="1028700" y="7130103"/>
            <a:ext cx="190052" cy="190052"/>
            <a:chOff x="0" y="0"/>
            <a:chExt cx="6350000" cy="6350000"/>
          </a:xfrm>
        </p:grpSpPr>
        <p:sp>
          <p:nvSpPr>
            <p:cNvPr name="Freeform 36" id="3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name="Group 37" id="37"/>
          <p:cNvGrpSpPr/>
          <p:nvPr/>
        </p:nvGrpSpPr>
        <p:grpSpPr>
          <a:xfrm rot="5400000">
            <a:off x="1313778" y="7130103"/>
            <a:ext cx="190052" cy="190052"/>
            <a:chOff x="0" y="0"/>
            <a:chExt cx="6350000" cy="6350000"/>
          </a:xfrm>
        </p:grpSpPr>
        <p:sp>
          <p:nvSpPr>
            <p:cNvPr name="Freeform 38" id="3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name="Group 39" id="39"/>
          <p:cNvGrpSpPr/>
          <p:nvPr/>
        </p:nvGrpSpPr>
        <p:grpSpPr>
          <a:xfrm rot="5400000">
            <a:off x="1598855" y="7130103"/>
            <a:ext cx="190052" cy="190052"/>
            <a:chOff x="0" y="0"/>
            <a:chExt cx="6350000" cy="6350000"/>
          </a:xfrm>
        </p:grpSpPr>
        <p:sp>
          <p:nvSpPr>
            <p:cNvPr name="Freeform 40" id="4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name="Group 41" id="41"/>
          <p:cNvGrpSpPr/>
          <p:nvPr/>
        </p:nvGrpSpPr>
        <p:grpSpPr>
          <a:xfrm rot="0">
            <a:off x="17610255" y="9290669"/>
            <a:ext cx="152400" cy="609600"/>
            <a:chOff x="0" y="0"/>
            <a:chExt cx="203200" cy="812800"/>
          </a:xfrm>
        </p:grpSpPr>
        <p:grpSp>
          <p:nvGrpSpPr>
            <p:cNvPr name="Group 42" id="42"/>
            <p:cNvGrpSpPr>
              <a:grpSpLocks noChangeAspect="true"/>
            </p:cNvGrpSpPr>
            <p:nvPr/>
          </p:nvGrpSpPr>
          <p:grpSpPr>
            <a:xfrm rot="-10800000">
              <a:off x="0" y="304800"/>
              <a:ext cx="203200" cy="203200"/>
              <a:chOff x="0" y="0"/>
              <a:chExt cx="6355080" cy="6355080"/>
            </a:xfrm>
          </p:grpSpPr>
          <p:sp>
            <p:nvSpPr>
              <p:cNvPr name="Freeform 43" id="43"/>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44" id="44"/>
            <p:cNvGrpSpPr>
              <a:grpSpLocks noChangeAspect="true"/>
            </p:cNvGrpSpPr>
            <p:nvPr/>
          </p:nvGrpSpPr>
          <p:grpSpPr>
            <a:xfrm rot="-10800000">
              <a:off x="0" y="609600"/>
              <a:ext cx="203200" cy="203200"/>
              <a:chOff x="0" y="0"/>
              <a:chExt cx="6355080" cy="6355080"/>
            </a:xfrm>
          </p:grpSpPr>
          <p:sp>
            <p:nvSpPr>
              <p:cNvPr name="Freeform 45" id="4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46" id="46"/>
            <p:cNvGrpSpPr>
              <a:grpSpLocks noChangeAspect="true"/>
            </p:cNvGrpSpPr>
            <p:nvPr/>
          </p:nvGrpSpPr>
          <p:grpSpPr>
            <a:xfrm rot="-10800000">
              <a:off x="0" y="0"/>
              <a:ext cx="203200" cy="203200"/>
              <a:chOff x="0" y="0"/>
              <a:chExt cx="6355080" cy="6355080"/>
            </a:xfrm>
          </p:grpSpPr>
          <p:sp>
            <p:nvSpPr>
              <p:cNvPr name="Freeform 47" id="47"/>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sp>
        <p:nvSpPr>
          <p:cNvPr name="Freeform 48" id="48"/>
          <p:cNvSpPr/>
          <p:nvPr/>
        </p:nvSpPr>
        <p:spPr>
          <a:xfrm flipH="false" flipV="false" rot="0">
            <a:off x="8999921" y="449878"/>
            <a:ext cx="7092385" cy="9145591"/>
          </a:xfrm>
          <a:custGeom>
            <a:avLst/>
            <a:gdLst/>
            <a:ahLst/>
            <a:cxnLst/>
            <a:rect r="r" b="b" t="t" l="l"/>
            <a:pathLst>
              <a:path h="9145591" w="7092385">
                <a:moveTo>
                  <a:pt x="0" y="0"/>
                </a:moveTo>
                <a:lnTo>
                  <a:pt x="7092385" y="0"/>
                </a:lnTo>
                <a:lnTo>
                  <a:pt x="7092385" y="9145591"/>
                </a:lnTo>
                <a:lnTo>
                  <a:pt x="0" y="9145591"/>
                </a:lnTo>
                <a:lnTo>
                  <a:pt x="0" y="0"/>
                </a:lnTo>
                <a:close/>
              </a:path>
            </a:pathLst>
          </a:custGeom>
          <a:blipFill>
            <a:blip r:embed="rId4"/>
            <a:stretch>
              <a:fillRect l="0" t="-11335" r="0" b="-16581"/>
            </a:stretch>
          </a:blipFill>
        </p:spPr>
      </p:sp>
      <p:sp>
        <p:nvSpPr>
          <p:cNvPr name="TextBox 49" id="49"/>
          <p:cNvSpPr txBox="true"/>
          <p:nvPr/>
        </p:nvSpPr>
        <p:spPr>
          <a:xfrm rot="0">
            <a:off x="1028700" y="1371592"/>
            <a:ext cx="5970283" cy="859155"/>
          </a:xfrm>
          <a:prstGeom prst="rect">
            <a:avLst/>
          </a:prstGeom>
        </p:spPr>
        <p:txBody>
          <a:bodyPr anchor="t" rtlCol="false" tIns="0" lIns="0" bIns="0" rIns="0">
            <a:spAutoFit/>
          </a:bodyPr>
          <a:lstStyle/>
          <a:p>
            <a:pPr>
              <a:lnSpc>
                <a:spcPts val="6660"/>
              </a:lnSpc>
            </a:pPr>
            <a:r>
              <a:rPr lang="en-US" sz="6000" spc="96">
                <a:solidFill>
                  <a:srgbClr val="000000"/>
                </a:solidFill>
                <a:latin typeface="Montserrat Classic Bold"/>
              </a:rPr>
              <a:t>Sketch #1</a:t>
            </a:r>
          </a:p>
        </p:txBody>
      </p:sp>
      <p:sp>
        <p:nvSpPr>
          <p:cNvPr name="TextBox 50" id="50"/>
          <p:cNvSpPr txBox="true"/>
          <p:nvPr/>
        </p:nvSpPr>
        <p:spPr>
          <a:xfrm rot="-5400000">
            <a:off x="15087613" y="6498869"/>
            <a:ext cx="5197684" cy="140666"/>
          </a:xfrm>
          <a:prstGeom prst="rect">
            <a:avLst/>
          </a:prstGeom>
        </p:spPr>
        <p:txBody>
          <a:bodyPr anchor="t" rtlCol="false" tIns="0" lIns="0" bIns="0" rIns="0">
            <a:spAutoFit/>
          </a:bodyPr>
          <a:lstStyle/>
          <a:p>
            <a:pPr algn="l" marL="0" indent="0" lvl="0">
              <a:lnSpc>
                <a:spcPts val="1139"/>
              </a:lnSpc>
              <a:spcBef>
                <a:spcPct val="0"/>
              </a:spcBef>
            </a:pPr>
            <a:r>
              <a:rPr lang="en-US" sz="999" spc="367">
                <a:solidFill>
                  <a:srgbClr val="000000"/>
                </a:solidFill>
                <a:latin typeface="Montserrat Classic"/>
              </a:rPr>
              <a:t>IDCC 375</a:t>
            </a:r>
          </a:p>
        </p:txBody>
      </p:sp>
      <p:sp>
        <p:nvSpPr>
          <p:cNvPr name="AutoShape 51" id="51"/>
          <p:cNvSpPr/>
          <p:nvPr/>
        </p:nvSpPr>
        <p:spPr>
          <a:xfrm flipV="true">
            <a:off x="10246714" y="6575099"/>
            <a:ext cx="692063" cy="2126060"/>
          </a:xfrm>
          <a:prstGeom prst="line">
            <a:avLst/>
          </a:prstGeom>
          <a:ln cap="flat" w="38100">
            <a:solidFill>
              <a:srgbClr val="000000"/>
            </a:solidFill>
            <a:prstDash val="solid"/>
            <a:headEnd type="none" len="sm" w="sm"/>
            <a:tailEnd type="triangle" len="med" w="lg"/>
          </a:ln>
        </p:spPr>
      </p:sp>
      <p:sp>
        <p:nvSpPr>
          <p:cNvPr name="AutoShape 52" id="52"/>
          <p:cNvSpPr/>
          <p:nvPr/>
        </p:nvSpPr>
        <p:spPr>
          <a:xfrm flipV="true">
            <a:off x="11274612" y="6858919"/>
            <a:ext cx="692063" cy="2126060"/>
          </a:xfrm>
          <a:prstGeom prst="line">
            <a:avLst/>
          </a:prstGeom>
          <a:ln cap="flat" w="38100">
            <a:solidFill>
              <a:srgbClr val="000000"/>
            </a:solidFill>
            <a:prstDash val="solid"/>
            <a:headEnd type="none" len="sm" w="sm"/>
            <a:tailEnd type="triangle" len="med" w="lg"/>
          </a:ln>
        </p:spPr>
      </p:sp>
      <p:sp>
        <p:nvSpPr>
          <p:cNvPr name="AutoShape 53" id="53"/>
          <p:cNvSpPr/>
          <p:nvPr/>
        </p:nvSpPr>
        <p:spPr>
          <a:xfrm flipH="true" flipV="true">
            <a:off x="13197814" y="6933483"/>
            <a:ext cx="808792" cy="2051496"/>
          </a:xfrm>
          <a:prstGeom prst="line">
            <a:avLst/>
          </a:prstGeom>
          <a:ln cap="flat" w="38100">
            <a:solidFill>
              <a:srgbClr val="000000"/>
            </a:solidFill>
            <a:prstDash val="solid"/>
            <a:headEnd type="none" len="sm" w="sm"/>
            <a:tailEnd type="triangle" len="med" w="lg"/>
          </a:ln>
        </p:spPr>
      </p:sp>
      <p:sp>
        <p:nvSpPr>
          <p:cNvPr name="AutoShape 54" id="54"/>
          <p:cNvSpPr/>
          <p:nvPr/>
        </p:nvSpPr>
        <p:spPr>
          <a:xfrm flipH="true" flipV="true">
            <a:off x="14272327" y="6536862"/>
            <a:ext cx="808792" cy="2051496"/>
          </a:xfrm>
          <a:prstGeom prst="line">
            <a:avLst/>
          </a:prstGeom>
          <a:ln cap="flat" w="38100">
            <a:solidFill>
              <a:srgbClr val="000000"/>
            </a:solidFill>
            <a:prstDash val="solid"/>
            <a:headEnd type="none" len="sm" w="sm"/>
            <a:tailEnd type="triangle" len="med" w="lg"/>
          </a:ln>
        </p:spPr>
      </p:sp>
      <p:sp>
        <p:nvSpPr>
          <p:cNvPr name="TextBox 55" id="55"/>
          <p:cNvSpPr txBox="true"/>
          <p:nvPr/>
        </p:nvSpPr>
        <p:spPr>
          <a:xfrm rot="0">
            <a:off x="9478504" y="8634484"/>
            <a:ext cx="2005438" cy="295275"/>
          </a:xfrm>
          <a:prstGeom prst="rect">
            <a:avLst/>
          </a:prstGeom>
        </p:spPr>
        <p:txBody>
          <a:bodyPr anchor="t" rtlCol="false" tIns="0" lIns="0" bIns="0" rIns="0">
            <a:spAutoFit/>
          </a:bodyPr>
          <a:lstStyle/>
          <a:p>
            <a:pPr algn="l" marL="0" indent="0" lvl="0">
              <a:lnSpc>
                <a:spcPts val="2400"/>
              </a:lnSpc>
              <a:spcBef>
                <a:spcPct val="0"/>
              </a:spcBef>
            </a:pPr>
            <a:r>
              <a:rPr lang="en-US" sz="1500" spc="30">
                <a:solidFill>
                  <a:srgbClr val="000000"/>
                </a:solidFill>
                <a:latin typeface="Montserrat Classic"/>
              </a:rPr>
              <a:t>Pill capsule</a:t>
            </a:r>
          </a:p>
        </p:txBody>
      </p:sp>
      <p:sp>
        <p:nvSpPr>
          <p:cNvPr name="TextBox 56" id="56"/>
          <p:cNvSpPr txBox="true"/>
          <p:nvPr/>
        </p:nvSpPr>
        <p:spPr>
          <a:xfrm rot="0">
            <a:off x="10803446" y="8918304"/>
            <a:ext cx="2005438" cy="295275"/>
          </a:xfrm>
          <a:prstGeom prst="rect">
            <a:avLst/>
          </a:prstGeom>
        </p:spPr>
        <p:txBody>
          <a:bodyPr anchor="t" rtlCol="false" tIns="0" lIns="0" bIns="0" rIns="0">
            <a:spAutoFit/>
          </a:bodyPr>
          <a:lstStyle/>
          <a:p>
            <a:pPr algn="l" marL="0" indent="0" lvl="0">
              <a:lnSpc>
                <a:spcPts val="2400"/>
              </a:lnSpc>
              <a:spcBef>
                <a:spcPct val="0"/>
              </a:spcBef>
            </a:pPr>
            <a:r>
              <a:rPr lang="en-US" sz="1500" spc="30">
                <a:solidFill>
                  <a:srgbClr val="000000"/>
                </a:solidFill>
                <a:latin typeface="Montserrat Classic"/>
              </a:rPr>
              <a:t>Pill capsule</a:t>
            </a:r>
          </a:p>
        </p:txBody>
      </p:sp>
      <p:sp>
        <p:nvSpPr>
          <p:cNvPr name="TextBox 57" id="57"/>
          <p:cNvSpPr txBox="true"/>
          <p:nvPr/>
        </p:nvSpPr>
        <p:spPr>
          <a:xfrm rot="0">
            <a:off x="13379101" y="9032604"/>
            <a:ext cx="2005438" cy="295275"/>
          </a:xfrm>
          <a:prstGeom prst="rect">
            <a:avLst/>
          </a:prstGeom>
        </p:spPr>
        <p:txBody>
          <a:bodyPr anchor="t" rtlCol="false" tIns="0" lIns="0" bIns="0" rIns="0">
            <a:spAutoFit/>
          </a:bodyPr>
          <a:lstStyle/>
          <a:p>
            <a:pPr algn="l" marL="0" indent="0" lvl="0">
              <a:lnSpc>
                <a:spcPts val="2400"/>
              </a:lnSpc>
              <a:spcBef>
                <a:spcPct val="0"/>
              </a:spcBef>
            </a:pPr>
            <a:r>
              <a:rPr lang="en-US" sz="1500" spc="30">
                <a:solidFill>
                  <a:srgbClr val="000000"/>
                </a:solidFill>
                <a:latin typeface="Montserrat Classic"/>
              </a:rPr>
              <a:t>Pill capsule</a:t>
            </a:r>
          </a:p>
        </p:txBody>
      </p:sp>
      <p:sp>
        <p:nvSpPr>
          <p:cNvPr name="TextBox 58" id="58"/>
          <p:cNvSpPr txBox="true"/>
          <p:nvPr/>
        </p:nvSpPr>
        <p:spPr>
          <a:xfrm rot="0">
            <a:off x="14657142" y="8528669"/>
            <a:ext cx="2005438" cy="295275"/>
          </a:xfrm>
          <a:prstGeom prst="rect">
            <a:avLst/>
          </a:prstGeom>
        </p:spPr>
        <p:txBody>
          <a:bodyPr anchor="t" rtlCol="false" tIns="0" lIns="0" bIns="0" rIns="0">
            <a:spAutoFit/>
          </a:bodyPr>
          <a:lstStyle/>
          <a:p>
            <a:pPr algn="l" marL="0" indent="0" lvl="0">
              <a:lnSpc>
                <a:spcPts val="2400"/>
              </a:lnSpc>
              <a:spcBef>
                <a:spcPct val="0"/>
              </a:spcBef>
            </a:pPr>
            <a:r>
              <a:rPr lang="en-US" sz="1500" spc="30">
                <a:solidFill>
                  <a:srgbClr val="000000"/>
                </a:solidFill>
                <a:latin typeface="Montserrat Classic"/>
              </a:rPr>
              <a:t>Pill capsule</a:t>
            </a:r>
          </a:p>
        </p:txBody>
      </p:sp>
      <p:sp>
        <p:nvSpPr>
          <p:cNvPr name="AutoShape 59" id="59"/>
          <p:cNvSpPr/>
          <p:nvPr/>
        </p:nvSpPr>
        <p:spPr>
          <a:xfrm flipH="true">
            <a:off x="13215537" y="3635594"/>
            <a:ext cx="1865582" cy="482158"/>
          </a:xfrm>
          <a:prstGeom prst="line">
            <a:avLst/>
          </a:prstGeom>
          <a:ln cap="flat" w="28575">
            <a:solidFill>
              <a:srgbClr val="000000"/>
            </a:solidFill>
            <a:prstDash val="solid"/>
            <a:headEnd type="none" len="sm" w="sm"/>
            <a:tailEnd type="triangle" len="med" w="lg"/>
          </a:ln>
        </p:spPr>
      </p:sp>
      <p:sp>
        <p:nvSpPr>
          <p:cNvPr name="TextBox 60" id="60"/>
          <p:cNvSpPr txBox="true"/>
          <p:nvPr/>
        </p:nvSpPr>
        <p:spPr>
          <a:xfrm rot="0">
            <a:off x="15089587" y="3454619"/>
            <a:ext cx="2005438" cy="295275"/>
          </a:xfrm>
          <a:prstGeom prst="rect">
            <a:avLst/>
          </a:prstGeom>
        </p:spPr>
        <p:txBody>
          <a:bodyPr anchor="t" rtlCol="false" tIns="0" lIns="0" bIns="0" rIns="0">
            <a:spAutoFit/>
          </a:bodyPr>
          <a:lstStyle/>
          <a:p>
            <a:pPr algn="l" marL="0" indent="0" lvl="0">
              <a:lnSpc>
                <a:spcPts val="2400"/>
              </a:lnSpc>
              <a:spcBef>
                <a:spcPct val="0"/>
              </a:spcBef>
            </a:pPr>
            <a:r>
              <a:rPr lang="en-US" sz="1500" spc="30">
                <a:solidFill>
                  <a:srgbClr val="000000"/>
                </a:solidFill>
                <a:latin typeface="Montserrat Classic"/>
              </a:rPr>
              <a:t>Dispenser</a:t>
            </a:r>
          </a:p>
        </p:txBody>
      </p:sp>
      <p:sp>
        <p:nvSpPr>
          <p:cNvPr name="AutoShape 61" id="61"/>
          <p:cNvSpPr/>
          <p:nvPr/>
        </p:nvSpPr>
        <p:spPr>
          <a:xfrm flipH="true">
            <a:off x="13073815" y="2544053"/>
            <a:ext cx="1865582" cy="482158"/>
          </a:xfrm>
          <a:prstGeom prst="line">
            <a:avLst/>
          </a:prstGeom>
          <a:ln cap="flat" w="28575">
            <a:solidFill>
              <a:srgbClr val="000000"/>
            </a:solidFill>
            <a:prstDash val="solid"/>
            <a:headEnd type="none" len="sm" w="sm"/>
            <a:tailEnd type="triangle" len="med" w="lg"/>
          </a:ln>
        </p:spPr>
      </p:sp>
      <p:sp>
        <p:nvSpPr>
          <p:cNvPr name="TextBox 62" id="62"/>
          <p:cNvSpPr txBox="true"/>
          <p:nvPr/>
        </p:nvSpPr>
        <p:spPr>
          <a:xfrm rot="0">
            <a:off x="14996388" y="2349246"/>
            <a:ext cx="2005438" cy="295275"/>
          </a:xfrm>
          <a:prstGeom prst="rect">
            <a:avLst/>
          </a:prstGeom>
        </p:spPr>
        <p:txBody>
          <a:bodyPr anchor="t" rtlCol="false" tIns="0" lIns="0" bIns="0" rIns="0">
            <a:spAutoFit/>
          </a:bodyPr>
          <a:lstStyle/>
          <a:p>
            <a:pPr algn="l" marL="0" indent="0" lvl="0">
              <a:lnSpc>
                <a:spcPts val="2400"/>
              </a:lnSpc>
              <a:spcBef>
                <a:spcPct val="0"/>
              </a:spcBef>
            </a:pPr>
            <a:r>
              <a:rPr lang="en-US" sz="1500" spc="30">
                <a:solidFill>
                  <a:srgbClr val="000000"/>
                </a:solidFill>
                <a:latin typeface="Montserrat Classic"/>
              </a:rPr>
              <a:t>Screen</a:t>
            </a:r>
          </a:p>
        </p:txBody>
      </p:sp>
      <p:sp>
        <p:nvSpPr>
          <p:cNvPr name="AutoShape 63" id="63"/>
          <p:cNvSpPr/>
          <p:nvPr/>
        </p:nvSpPr>
        <p:spPr>
          <a:xfrm>
            <a:off x="9649107" y="2562565"/>
            <a:ext cx="821310" cy="949381"/>
          </a:xfrm>
          <a:prstGeom prst="line">
            <a:avLst/>
          </a:prstGeom>
          <a:ln cap="flat" w="28575">
            <a:solidFill>
              <a:srgbClr val="000000"/>
            </a:solidFill>
            <a:prstDash val="solid"/>
            <a:headEnd type="none" len="sm" w="sm"/>
            <a:tailEnd type="triangle" len="med" w="lg"/>
          </a:ln>
        </p:spPr>
      </p:sp>
      <p:sp>
        <p:nvSpPr>
          <p:cNvPr name="TextBox 64" id="64"/>
          <p:cNvSpPr txBox="true"/>
          <p:nvPr/>
        </p:nvSpPr>
        <p:spPr>
          <a:xfrm rot="-1305945">
            <a:off x="8634442" y="2237160"/>
            <a:ext cx="2005438" cy="295275"/>
          </a:xfrm>
          <a:prstGeom prst="rect">
            <a:avLst/>
          </a:prstGeom>
        </p:spPr>
        <p:txBody>
          <a:bodyPr anchor="t" rtlCol="false" tIns="0" lIns="0" bIns="0" rIns="0">
            <a:spAutoFit/>
          </a:bodyPr>
          <a:lstStyle/>
          <a:p>
            <a:pPr algn="l" marL="0" indent="0" lvl="0">
              <a:lnSpc>
                <a:spcPts val="2400"/>
              </a:lnSpc>
              <a:spcBef>
                <a:spcPct val="0"/>
              </a:spcBef>
            </a:pPr>
            <a:r>
              <a:rPr lang="en-US" sz="1500" spc="30">
                <a:solidFill>
                  <a:srgbClr val="000000"/>
                </a:solidFill>
                <a:latin typeface="Montserrat Classic"/>
              </a:rPr>
              <a:t>Griped turnable cap</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sp>
        <p:nvSpPr>
          <p:cNvPr name="AutoShape 2" id="2"/>
          <p:cNvSpPr/>
          <p:nvPr/>
        </p:nvSpPr>
        <p:spPr>
          <a:xfrm rot="0">
            <a:off x="17055241" y="-114300"/>
            <a:ext cx="9525" cy="10675512"/>
          </a:xfrm>
          <a:prstGeom prst="rect">
            <a:avLst/>
          </a:prstGeom>
          <a:solidFill>
            <a:srgbClr val="000000"/>
          </a:solidFill>
        </p:spPr>
      </p:sp>
      <p:sp>
        <p:nvSpPr>
          <p:cNvPr name="AutoShape 3" id="3"/>
          <p:cNvSpPr/>
          <p:nvPr/>
        </p:nvSpPr>
        <p:spPr>
          <a:xfrm rot="-5400000">
            <a:off x="4528081" y="1240252"/>
            <a:ext cx="9525" cy="7008286"/>
          </a:xfrm>
          <a:prstGeom prst="rect">
            <a:avLst/>
          </a:prstGeom>
          <a:solidFill>
            <a:srgbClr val="000000"/>
          </a:solidFill>
        </p:spPr>
      </p:sp>
      <p:sp>
        <p:nvSpPr>
          <p:cNvPr name="AutoShape 4" id="4"/>
          <p:cNvSpPr/>
          <p:nvPr/>
        </p:nvSpPr>
        <p:spPr>
          <a:xfrm rot="-5400000">
            <a:off x="4528081" y="3344117"/>
            <a:ext cx="9525" cy="7008286"/>
          </a:xfrm>
          <a:prstGeom prst="rect">
            <a:avLst/>
          </a:prstGeom>
          <a:solidFill>
            <a:srgbClr val="000000"/>
          </a:solidFill>
        </p:spPr>
      </p:sp>
      <p:sp>
        <p:nvSpPr>
          <p:cNvPr name="AutoShape 5" id="5"/>
          <p:cNvSpPr/>
          <p:nvPr/>
        </p:nvSpPr>
        <p:spPr>
          <a:xfrm rot="-5400000">
            <a:off x="4528081" y="5612414"/>
            <a:ext cx="9525" cy="7008286"/>
          </a:xfrm>
          <a:prstGeom prst="rect">
            <a:avLst/>
          </a:prstGeom>
          <a:solidFill>
            <a:srgbClr val="000000"/>
          </a:solidFill>
        </p:spPr>
      </p:sp>
      <p:sp>
        <p:nvSpPr>
          <p:cNvPr name="AutoShape 6" id="6"/>
          <p:cNvSpPr/>
          <p:nvPr/>
        </p:nvSpPr>
        <p:spPr>
          <a:xfrm rot="-5400000">
            <a:off x="4528081" y="-2461141"/>
            <a:ext cx="9525" cy="7008286"/>
          </a:xfrm>
          <a:prstGeom prst="rect">
            <a:avLst/>
          </a:prstGeom>
          <a:solidFill>
            <a:srgbClr val="000000"/>
          </a:solidFill>
        </p:spPr>
      </p:sp>
      <p:sp>
        <p:nvSpPr>
          <p:cNvPr name="AutoShape 7" id="7"/>
          <p:cNvSpPr/>
          <p:nvPr/>
        </p:nvSpPr>
        <p:spPr>
          <a:xfrm rot="-5400000">
            <a:off x="4528039" y="-969119"/>
            <a:ext cx="9607" cy="7008286"/>
          </a:xfrm>
          <a:prstGeom prst="rect">
            <a:avLst/>
          </a:prstGeom>
          <a:solidFill>
            <a:srgbClr val="000000"/>
          </a:solidFill>
        </p:spPr>
      </p:sp>
      <p:grpSp>
        <p:nvGrpSpPr>
          <p:cNvPr name="Group 8" id="8"/>
          <p:cNvGrpSpPr/>
          <p:nvPr/>
        </p:nvGrpSpPr>
        <p:grpSpPr>
          <a:xfrm rot="0">
            <a:off x="1028700" y="2681293"/>
            <a:ext cx="7008286" cy="1908602"/>
            <a:chOff x="0" y="0"/>
            <a:chExt cx="9344381" cy="2544803"/>
          </a:xfrm>
        </p:grpSpPr>
        <p:grpSp>
          <p:nvGrpSpPr>
            <p:cNvPr name="Group 9" id="9"/>
            <p:cNvGrpSpPr>
              <a:grpSpLocks noChangeAspect="true"/>
            </p:cNvGrpSpPr>
            <p:nvPr/>
          </p:nvGrpSpPr>
          <p:grpSpPr>
            <a:xfrm rot="-5400000">
              <a:off x="380104" y="171749"/>
              <a:ext cx="253402" cy="253402"/>
              <a:chOff x="0" y="0"/>
              <a:chExt cx="6355080" cy="6355080"/>
            </a:xfrm>
          </p:grpSpPr>
          <p:sp>
            <p:nvSpPr>
              <p:cNvPr name="Freeform 10" id="10"/>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1" id="11"/>
            <p:cNvGrpSpPr>
              <a:grpSpLocks noChangeAspect="true"/>
            </p:cNvGrpSpPr>
            <p:nvPr/>
          </p:nvGrpSpPr>
          <p:grpSpPr>
            <a:xfrm rot="-5400000">
              <a:off x="0" y="171749"/>
              <a:ext cx="253402" cy="253402"/>
              <a:chOff x="0" y="0"/>
              <a:chExt cx="6355080" cy="6355080"/>
            </a:xfrm>
          </p:grpSpPr>
          <p:sp>
            <p:nvSpPr>
              <p:cNvPr name="Freeform 12" id="12"/>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3" id="13"/>
            <p:cNvGrpSpPr>
              <a:grpSpLocks noChangeAspect="true"/>
            </p:cNvGrpSpPr>
            <p:nvPr/>
          </p:nvGrpSpPr>
          <p:grpSpPr>
            <a:xfrm rot="-5400000">
              <a:off x="760207" y="171749"/>
              <a:ext cx="253402" cy="253402"/>
              <a:chOff x="0" y="0"/>
              <a:chExt cx="6355080" cy="6355080"/>
            </a:xfrm>
          </p:grpSpPr>
          <p:sp>
            <p:nvSpPr>
              <p:cNvPr name="Freeform 14" id="1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5" id="15"/>
            <p:cNvGrpSpPr/>
            <p:nvPr/>
          </p:nvGrpSpPr>
          <p:grpSpPr>
            <a:xfrm rot="5400000">
              <a:off x="0" y="171749"/>
              <a:ext cx="253402" cy="253402"/>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17" id="17"/>
            <p:cNvSpPr txBox="true"/>
            <p:nvPr/>
          </p:nvSpPr>
          <p:spPr>
            <a:xfrm rot="0">
              <a:off x="0" y="599585"/>
              <a:ext cx="9344381" cy="1945218"/>
            </a:xfrm>
            <a:prstGeom prst="rect">
              <a:avLst/>
            </a:prstGeom>
          </p:spPr>
          <p:txBody>
            <a:bodyPr anchor="t" rtlCol="false" tIns="0" lIns="0" bIns="0" rIns="0">
              <a:spAutoFit/>
            </a:bodyPr>
            <a:lstStyle/>
            <a:p>
              <a:pPr algn="l" marL="0" indent="0" lvl="0">
                <a:lnSpc>
                  <a:spcPts val="3999"/>
                </a:lnSpc>
                <a:spcBef>
                  <a:spcPct val="0"/>
                </a:spcBef>
              </a:pPr>
              <a:r>
                <a:rPr lang="en-US" sz="2499" spc="49">
                  <a:solidFill>
                    <a:srgbClr val="000000"/>
                  </a:solidFill>
                  <a:latin typeface="Montserrat Classic"/>
                </a:rPr>
                <a:t>This container offers a customizable and portable design. Offering easy exchange of pillboxes.</a:t>
              </a:r>
            </a:p>
          </p:txBody>
        </p:sp>
        <p:sp>
          <p:nvSpPr>
            <p:cNvPr name="TextBox 18" id="18"/>
            <p:cNvSpPr txBox="true"/>
            <p:nvPr/>
          </p:nvSpPr>
          <p:spPr>
            <a:xfrm rot="0">
              <a:off x="1219200" y="-57150"/>
              <a:ext cx="4414555" cy="654051"/>
            </a:xfrm>
            <a:prstGeom prst="rect">
              <a:avLst/>
            </a:prstGeom>
          </p:spPr>
          <p:txBody>
            <a:bodyPr anchor="t" rtlCol="false" tIns="0" lIns="0" bIns="0" rIns="0">
              <a:spAutoFit/>
            </a:bodyPr>
            <a:lstStyle/>
            <a:p>
              <a:pPr>
                <a:lnSpc>
                  <a:spcPts val="4199"/>
                </a:lnSpc>
              </a:pPr>
              <a:r>
                <a:rPr lang="en-US" sz="2999" spc="359" u="sng">
                  <a:solidFill>
                    <a:srgbClr val="000000"/>
                  </a:solidFill>
                  <a:latin typeface="Montserrat Classic Bold"/>
                </a:rPr>
                <a:t>Build</a:t>
              </a:r>
            </a:p>
          </p:txBody>
        </p:sp>
      </p:grpSp>
      <p:grpSp>
        <p:nvGrpSpPr>
          <p:cNvPr name="Group 19" id="19"/>
          <p:cNvGrpSpPr/>
          <p:nvPr/>
        </p:nvGrpSpPr>
        <p:grpSpPr>
          <a:xfrm rot="0">
            <a:off x="1028700" y="4785158"/>
            <a:ext cx="7008286" cy="1908602"/>
            <a:chOff x="0" y="0"/>
            <a:chExt cx="9344381" cy="2544803"/>
          </a:xfrm>
        </p:grpSpPr>
        <p:grpSp>
          <p:nvGrpSpPr>
            <p:cNvPr name="Group 20" id="20"/>
            <p:cNvGrpSpPr>
              <a:grpSpLocks noChangeAspect="true"/>
            </p:cNvGrpSpPr>
            <p:nvPr/>
          </p:nvGrpSpPr>
          <p:grpSpPr>
            <a:xfrm rot="-5400000">
              <a:off x="380104" y="197697"/>
              <a:ext cx="253402" cy="253402"/>
              <a:chOff x="0" y="0"/>
              <a:chExt cx="6355080" cy="6355080"/>
            </a:xfrm>
          </p:grpSpPr>
          <p:sp>
            <p:nvSpPr>
              <p:cNvPr name="Freeform 21" id="21"/>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22" id="22"/>
            <p:cNvGrpSpPr>
              <a:grpSpLocks noChangeAspect="true"/>
            </p:cNvGrpSpPr>
            <p:nvPr/>
          </p:nvGrpSpPr>
          <p:grpSpPr>
            <a:xfrm rot="-5400000">
              <a:off x="0" y="197697"/>
              <a:ext cx="253402" cy="253402"/>
              <a:chOff x="0" y="0"/>
              <a:chExt cx="6355080" cy="6355080"/>
            </a:xfrm>
          </p:grpSpPr>
          <p:sp>
            <p:nvSpPr>
              <p:cNvPr name="Freeform 23" id="23"/>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24" id="24"/>
            <p:cNvGrpSpPr>
              <a:grpSpLocks noChangeAspect="true"/>
            </p:cNvGrpSpPr>
            <p:nvPr/>
          </p:nvGrpSpPr>
          <p:grpSpPr>
            <a:xfrm rot="-5400000">
              <a:off x="760207" y="197697"/>
              <a:ext cx="253402" cy="253402"/>
              <a:chOff x="0" y="0"/>
              <a:chExt cx="6355080" cy="6355080"/>
            </a:xfrm>
          </p:grpSpPr>
          <p:sp>
            <p:nvSpPr>
              <p:cNvPr name="Freeform 25" id="2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26" id="26"/>
            <p:cNvGrpSpPr/>
            <p:nvPr/>
          </p:nvGrpSpPr>
          <p:grpSpPr>
            <a:xfrm rot="5400000">
              <a:off x="380104" y="197697"/>
              <a:ext cx="253402" cy="253402"/>
              <a:chOff x="0" y="0"/>
              <a:chExt cx="6350000" cy="6350000"/>
            </a:xfrm>
          </p:grpSpPr>
          <p:sp>
            <p:nvSpPr>
              <p:cNvPr name="Freeform 27" id="2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name="Group 28" id="28"/>
            <p:cNvGrpSpPr/>
            <p:nvPr/>
          </p:nvGrpSpPr>
          <p:grpSpPr>
            <a:xfrm rot="5400000">
              <a:off x="0" y="197697"/>
              <a:ext cx="253402" cy="253402"/>
              <a:chOff x="0" y="0"/>
              <a:chExt cx="6350000" cy="6350000"/>
            </a:xfrm>
          </p:grpSpPr>
          <p:sp>
            <p:nvSpPr>
              <p:cNvPr name="Freeform 29" id="2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30" id="30"/>
            <p:cNvSpPr txBox="true"/>
            <p:nvPr/>
          </p:nvSpPr>
          <p:spPr>
            <a:xfrm rot="0">
              <a:off x="0" y="599585"/>
              <a:ext cx="9344381" cy="1945218"/>
            </a:xfrm>
            <a:prstGeom prst="rect">
              <a:avLst/>
            </a:prstGeom>
          </p:spPr>
          <p:txBody>
            <a:bodyPr anchor="t" rtlCol="false" tIns="0" lIns="0" bIns="0" rIns="0">
              <a:spAutoFit/>
            </a:bodyPr>
            <a:lstStyle/>
            <a:p>
              <a:pPr algn="l" marL="0" indent="0" lvl="0">
                <a:lnSpc>
                  <a:spcPts val="3999"/>
                </a:lnSpc>
                <a:spcBef>
                  <a:spcPct val="0"/>
                </a:spcBef>
              </a:pPr>
              <a:r>
                <a:rPr lang="en-US" sz="2499" spc="49">
                  <a:solidFill>
                    <a:srgbClr val="000000"/>
                  </a:solidFill>
                  <a:latin typeface="Montserrat Classic"/>
                </a:rPr>
                <a:t>Each capsule can hold variety of pills, allowing easy assortment and organization.</a:t>
              </a:r>
            </a:p>
          </p:txBody>
        </p:sp>
        <p:sp>
          <p:nvSpPr>
            <p:cNvPr name="TextBox 31" id="31"/>
            <p:cNvSpPr txBox="true"/>
            <p:nvPr/>
          </p:nvSpPr>
          <p:spPr>
            <a:xfrm rot="0">
              <a:off x="1219200" y="-57150"/>
              <a:ext cx="4414555" cy="654051"/>
            </a:xfrm>
            <a:prstGeom prst="rect">
              <a:avLst/>
            </a:prstGeom>
          </p:spPr>
          <p:txBody>
            <a:bodyPr anchor="t" rtlCol="false" tIns="0" lIns="0" bIns="0" rIns="0">
              <a:spAutoFit/>
            </a:bodyPr>
            <a:lstStyle/>
            <a:p>
              <a:pPr>
                <a:lnSpc>
                  <a:spcPts val="4199"/>
                </a:lnSpc>
              </a:pPr>
              <a:r>
                <a:rPr lang="en-US" sz="2999" spc="359" u="sng">
                  <a:solidFill>
                    <a:srgbClr val="000000"/>
                  </a:solidFill>
                  <a:latin typeface="Montserrat Classic Bold"/>
                </a:rPr>
                <a:t>Accessible</a:t>
              </a:r>
            </a:p>
          </p:txBody>
        </p:sp>
      </p:grpSp>
      <p:sp>
        <p:nvSpPr>
          <p:cNvPr name="Freeform 32" id="32"/>
          <p:cNvSpPr/>
          <p:nvPr/>
        </p:nvSpPr>
        <p:spPr>
          <a:xfrm flipH="false" flipV="false" rot="0">
            <a:off x="17442233"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3" id="33"/>
          <p:cNvGrpSpPr/>
          <p:nvPr/>
        </p:nvGrpSpPr>
        <p:grpSpPr>
          <a:xfrm rot="0">
            <a:off x="1028700" y="6939155"/>
            <a:ext cx="7008286" cy="1908602"/>
            <a:chOff x="0" y="0"/>
            <a:chExt cx="9344381" cy="2544803"/>
          </a:xfrm>
        </p:grpSpPr>
        <p:sp>
          <p:nvSpPr>
            <p:cNvPr name="TextBox 34" id="34"/>
            <p:cNvSpPr txBox="true"/>
            <p:nvPr/>
          </p:nvSpPr>
          <p:spPr>
            <a:xfrm rot="0">
              <a:off x="0" y="599585"/>
              <a:ext cx="9344381" cy="1945218"/>
            </a:xfrm>
            <a:prstGeom prst="rect">
              <a:avLst/>
            </a:prstGeom>
          </p:spPr>
          <p:txBody>
            <a:bodyPr anchor="t" rtlCol="false" tIns="0" lIns="0" bIns="0" rIns="0">
              <a:spAutoFit/>
            </a:bodyPr>
            <a:lstStyle/>
            <a:p>
              <a:pPr algn="l" marL="0" indent="0" lvl="0">
                <a:lnSpc>
                  <a:spcPts val="3999"/>
                </a:lnSpc>
                <a:spcBef>
                  <a:spcPct val="0"/>
                </a:spcBef>
              </a:pPr>
              <a:r>
                <a:rPr lang="en-US" sz="2499" spc="49">
                  <a:solidFill>
                    <a:srgbClr val="000000"/>
                  </a:solidFill>
                  <a:latin typeface="Montserrat Classic"/>
                </a:rPr>
                <a:t>Pill boxes can easily be swapped and refilled as needed so individuals on the go can grab what they need.</a:t>
              </a:r>
            </a:p>
          </p:txBody>
        </p:sp>
        <p:sp>
          <p:nvSpPr>
            <p:cNvPr name="TextBox 35" id="35"/>
            <p:cNvSpPr txBox="true"/>
            <p:nvPr/>
          </p:nvSpPr>
          <p:spPr>
            <a:xfrm rot="0">
              <a:off x="1219200" y="-57150"/>
              <a:ext cx="4414555" cy="654051"/>
            </a:xfrm>
            <a:prstGeom prst="rect">
              <a:avLst/>
            </a:prstGeom>
          </p:spPr>
          <p:txBody>
            <a:bodyPr anchor="t" rtlCol="false" tIns="0" lIns="0" bIns="0" rIns="0">
              <a:spAutoFit/>
            </a:bodyPr>
            <a:lstStyle/>
            <a:p>
              <a:pPr>
                <a:lnSpc>
                  <a:spcPts val="4199"/>
                </a:lnSpc>
              </a:pPr>
              <a:r>
                <a:rPr lang="en-US" sz="2999" spc="359" u="sng">
                  <a:solidFill>
                    <a:srgbClr val="000000"/>
                  </a:solidFill>
                  <a:latin typeface="Montserrat Classic Bold"/>
                </a:rPr>
                <a:t>Refillable</a:t>
              </a:r>
            </a:p>
          </p:txBody>
        </p:sp>
        <p:grpSp>
          <p:nvGrpSpPr>
            <p:cNvPr name="Group 36" id="36"/>
            <p:cNvGrpSpPr/>
            <p:nvPr/>
          </p:nvGrpSpPr>
          <p:grpSpPr>
            <a:xfrm rot="5400000">
              <a:off x="0" y="171749"/>
              <a:ext cx="253402" cy="253402"/>
              <a:chOff x="0" y="0"/>
              <a:chExt cx="6350000" cy="6350000"/>
            </a:xfrm>
          </p:grpSpPr>
          <p:sp>
            <p:nvSpPr>
              <p:cNvPr name="Freeform 37" id="3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name="Group 38" id="38"/>
            <p:cNvGrpSpPr/>
            <p:nvPr/>
          </p:nvGrpSpPr>
          <p:grpSpPr>
            <a:xfrm rot="5400000">
              <a:off x="380104" y="171749"/>
              <a:ext cx="253402" cy="253402"/>
              <a:chOff x="0" y="0"/>
              <a:chExt cx="6350000" cy="6350000"/>
            </a:xfrm>
          </p:grpSpPr>
          <p:sp>
            <p:nvSpPr>
              <p:cNvPr name="Freeform 39" id="3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name="Group 40" id="40"/>
            <p:cNvGrpSpPr/>
            <p:nvPr/>
          </p:nvGrpSpPr>
          <p:grpSpPr>
            <a:xfrm rot="5400000">
              <a:off x="760207" y="171749"/>
              <a:ext cx="253402" cy="253402"/>
              <a:chOff x="0" y="0"/>
              <a:chExt cx="6350000" cy="6350000"/>
            </a:xfrm>
          </p:grpSpPr>
          <p:sp>
            <p:nvSpPr>
              <p:cNvPr name="Freeform 41" id="4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grpSp>
        <p:nvGrpSpPr>
          <p:cNvPr name="Group 42" id="42"/>
          <p:cNvGrpSpPr/>
          <p:nvPr/>
        </p:nvGrpSpPr>
        <p:grpSpPr>
          <a:xfrm rot="0">
            <a:off x="17610255" y="9290669"/>
            <a:ext cx="152400" cy="609600"/>
            <a:chOff x="0" y="0"/>
            <a:chExt cx="203200" cy="812800"/>
          </a:xfrm>
        </p:grpSpPr>
        <p:grpSp>
          <p:nvGrpSpPr>
            <p:cNvPr name="Group 43" id="43"/>
            <p:cNvGrpSpPr>
              <a:grpSpLocks noChangeAspect="true"/>
            </p:cNvGrpSpPr>
            <p:nvPr/>
          </p:nvGrpSpPr>
          <p:grpSpPr>
            <a:xfrm rot="-10800000">
              <a:off x="0" y="304800"/>
              <a:ext cx="203200" cy="203200"/>
              <a:chOff x="0" y="0"/>
              <a:chExt cx="6355080" cy="6355080"/>
            </a:xfrm>
          </p:grpSpPr>
          <p:sp>
            <p:nvSpPr>
              <p:cNvPr name="Freeform 44" id="4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45" id="45"/>
            <p:cNvGrpSpPr>
              <a:grpSpLocks noChangeAspect="true"/>
            </p:cNvGrpSpPr>
            <p:nvPr/>
          </p:nvGrpSpPr>
          <p:grpSpPr>
            <a:xfrm rot="-10800000">
              <a:off x="0" y="609600"/>
              <a:ext cx="203200" cy="203200"/>
              <a:chOff x="0" y="0"/>
              <a:chExt cx="6355080" cy="6355080"/>
            </a:xfrm>
          </p:grpSpPr>
          <p:sp>
            <p:nvSpPr>
              <p:cNvPr name="Freeform 46" id="46"/>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47" id="47"/>
            <p:cNvGrpSpPr>
              <a:grpSpLocks noChangeAspect="true"/>
            </p:cNvGrpSpPr>
            <p:nvPr/>
          </p:nvGrpSpPr>
          <p:grpSpPr>
            <a:xfrm rot="-10800000">
              <a:off x="0" y="0"/>
              <a:ext cx="203200" cy="203200"/>
              <a:chOff x="0" y="0"/>
              <a:chExt cx="6355080" cy="6355080"/>
            </a:xfrm>
          </p:grpSpPr>
          <p:sp>
            <p:nvSpPr>
              <p:cNvPr name="Freeform 48" id="48"/>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sp>
        <p:nvSpPr>
          <p:cNvPr name="Freeform 49" id="49"/>
          <p:cNvSpPr/>
          <p:nvPr/>
        </p:nvSpPr>
        <p:spPr>
          <a:xfrm flipH="false" flipV="false" rot="0">
            <a:off x="8506955" y="1089727"/>
            <a:ext cx="8078317" cy="8078317"/>
          </a:xfrm>
          <a:custGeom>
            <a:avLst/>
            <a:gdLst/>
            <a:ahLst/>
            <a:cxnLst/>
            <a:rect r="r" b="b" t="t" l="l"/>
            <a:pathLst>
              <a:path h="8078317" w="8078317">
                <a:moveTo>
                  <a:pt x="0" y="0"/>
                </a:moveTo>
                <a:lnTo>
                  <a:pt x="8078317" y="0"/>
                </a:lnTo>
                <a:lnTo>
                  <a:pt x="8078317" y="8078317"/>
                </a:lnTo>
                <a:lnTo>
                  <a:pt x="0" y="807831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0" id="50"/>
          <p:cNvSpPr txBox="true"/>
          <p:nvPr/>
        </p:nvSpPr>
        <p:spPr>
          <a:xfrm rot="0">
            <a:off x="12678601" y="4331524"/>
            <a:ext cx="5098" cy="841970"/>
          </a:xfrm>
          <a:prstGeom prst="rect">
            <a:avLst/>
          </a:prstGeom>
        </p:spPr>
        <p:txBody>
          <a:bodyPr anchor="t" rtlCol="false" tIns="0" lIns="0" bIns="0" rIns="0">
            <a:spAutoFit/>
          </a:bodyPr>
          <a:lstStyle/>
          <a:p>
            <a:pPr algn="ctr">
              <a:lnSpc>
                <a:spcPts val="6893"/>
              </a:lnSpc>
            </a:pPr>
          </a:p>
        </p:txBody>
      </p:sp>
      <p:grpSp>
        <p:nvGrpSpPr>
          <p:cNvPr name="Group 51" id="51"/>
          <p:cNvGrpSpPr/>
          <p:nvPr/>
        </p:nvGrpSpPr>
        <p:grpSpPr>
          <a:xfrm rot="0">
            <a:off x="12129024" y="4589895"/>
            <a:ext cx="3760016" cy="4215150"/>
            <a:chOff x="0" y="0"/>
            <a:chExt cx="5013355" cy="5620200"/>
          </a:xfrm>
        </p:grpSpPr>
        <p:grpSp>
          <p:nvGrpSpPr>
            <p:cNvPr name="Group 52" id="52"/>
            <p:cNvGrpSpPr/>
            <p:nvPr/>
          </p:nvGrpSpPr>
          <p:grpSpPr>
            <a:xfrm rot="0">
              <a:off x="0" y="0"/>
              <a:ext cx="3591819" cy="2235392"/>
              <a:chOff x="0" y="0"/>
              <a:chExt cx="5464810" cy="3401060"/>
            </a:xfrm>
          </p:grpSpPr>
          <p:sp>
            <p:nvSpPr>
              <p:cNvPr name="Freeform 53" id="53"/>
              <p:cNvSpPr/>
              <p:nvPr/>
            </p:nvSpPr>
            <p:spPr>
              <a:xfrm flipH="false" flipV="false" rot="0">
                <a:off x="48260" y="25400"/>
                <a:ext cx="5367020" cy="3329940"/>
              </a:xfrm>
              <a:custGeom>
                <a:avLst/>
                <a:gdLst/>
                <a:ahLst/>
                <a:cxnLst/>
                <a:rect r="r" b="b" t="t" l="l"/>
                <a:pathLst>
                  <a:path h="3329940" w="5367020">
                    <a:moveTo>
                      <a:pt x="99060" y="1206500"/>
                    </a:moveTo>
                    <a:cubicBezTo>
                      <a:pt x="124460" y="2910840"/>
                      <a:pt x="152400" y="2868930"/>
                      <a:pt x="193040" y="2863850"/>
                    </a:cubicBezTo>
                    <a:cubicBezTo>
                      <a:pt x="261620" y="2853690"/>
                      <a:pt x="383540" y="2852420"/>
                      <a:pt x="480060" y="2867660"/>
                    </a:cubicBezTo>
                    <a:cubicBezTo>
                      <a:pt x="581660" y="2882900"/>
                      <a:pt x="678180" y="2921000"/>
                      <a:pt x="786130" y="2959100"/>
                    </a:cubicBezTo>
                    <a:cubicBezTo>
                      <a:pt x="914400" y="3004820"/>
                      <a:pt x="1085850" y="3075940"/>
                      <a:pt x="1195070" y="3128010"/>
                    </a:cubicBezTo>
                    <a:cubicBezTo>
                      <a:pt x="1271270" y="3164840"/>
                      <a:pt x="1336040" y="3200400"/>
                      <a:pt x="1383030" y="3232150"/>
                    </a:cubicBezTo>
                    <a:cubicBezTo>
                      <a:pt x="1414780" y="3252470"/>
                      <a:pt x="1450340" y="3271520"/>
                      <a:pt x="1457960" y="3289300"/>
                    </a:cubicBezTo>
                    <a:cubicBezTo>
                      <a:pt x="1461770" y="3296920"/>
                      <a:pt x="1459230" y="3305810"/>
                      <a:pt x="1455420" y="3312160"/>
                    </a:cubicBezTo>
                    <a:cubicBezTo>
                      <a:pt x="1452880" y="3318510"/>
                      <a:pt x="1441450" y="3326130"/>
                      <a:pt x="1436370" y="3324860"/>
                    </a:cubicBezTo>
                    <a:cubicBezTo>
                      <a:pt x="1424940" y="3321050"/>
                      <a:pt x="1416050" y="3285490"/>
                      <a:pt x="1410970" y="3253740"/>
                    </a:cubicBezTo>
                    <a:cubicBezTo>
                      <a:pt x="1400810" y="3190240"/>
                      <a:pt x="1405890" y="3058160"/>
                      <a:pt x="1410970" y="2966720"/>
                    </a:cubicBezTo>
                    <a:cubicBezTo>
                      <a:pt x="1416050" y="2881630"/>
                      <a:pt x="1424940" y="2811780"/>
                      <a:pt x="1440180" y="2724150"/>
                    </a:cubicBezTo>
                    <a:cubicBezTo>
                      <a:pt x="1457960" y="2620010"/>
                      <a:pt x="1484630" y="2510790"/>
                      <a:pt x="1517650" y="2379980"/>
                    </a:cubicBezTo>
                    <a:cubicBezTo>
                      <a:pt x="1562100" y="2204720"/>
                      <a:pt x="1648460" y="1945640"/>
                      <a:pt x="1687830" y="1769110"/>
                    </a:cubicBezTo>
                    <a:cubicBezTo>
                      <a:pt x="1718310" y="1635760"/>
                      <a:pt x="1711960" y="1446530"/>
                      <a:pt x="1748790" y="1414780"/>
                    </a:cubicBezTo>
                    <a:cubicBezTo>
                      <a:pt x="1761490" y="1403350"/>
                      <a:pt x="1791970" y="1408430"/>
                      <a:pt x="1794510" y="1413510"/>
                    </a:cubicBezTo>
                    <a:cubicBezTo>
                      <a:pt x="1797050" y="1421130"/>
                      <a:pt x="1744980" y="1459230"/>
                      <a:pt x="1717040" y="1471930"/>
                    </a:cubicBezTo>
                    <a:cubicBezTo>
                      <a:pt x="1689100" y="1485900"/>
                      <a:pt x="1667510" y="1489710"/>
                      <a:pt x="1624330" y="1496060"/>
                    </a:cubicBezTo>
                    <a:cubicBezTo>
                      <a:pt x="1531620" y="1507490"/>
                      <a:pt x="1272540" y="1507490"/>
                      <a:pt x="1174750" y="1501140"/>
                    </a:cubicBezTo>
                    <a:cubicBezTo>
                      <a:pt x="1126490" y="1498600"/>
                      <a:pt x="1111250" y="1494790"/>
                      <a:pt x="1068070" y="1487170"/>
                    </a:cubicBezTo>
                    <a:cubicBezTo>
                      <a:pt x="994410" y="1473200"/>
                      <a:pt x="891540" y="1452880"/>
                      <a:pt x="775970" y="1422400"/>
                    </a:cubicBezTo>
                    <a:cubicBezTo>
                      <a:pt x="600710" y="1376680"/>
                      <a:pt x="237490" y="1267460"/>
                      <a:pt x="120650" y="1226820"/>
                    </a:cubicBezTo>
                    <a:cubicBezTo>
                      <a:pt x="76200" y="1211580"/>
                      <a:pt x="52070" y="1203960"/>
                      <a:pt x="31750" y="1189990"/>
                    </a:cubicBezTo>
                    <a:cubicBezTo>
                      <a:pt x="17780" y="1181100"/>
                      <a:pt x="5080" y="1170940"/>
                      <a:pt x="2540" y="1160780"/>
                    </a:cubicBezTo>
                    <a:cubicBezTo>
                      <a:pt x="1270" y="1151890"/>
                      <a:pt x="7620" y="1137920"/>
                      <a:pt x="13970" y="1134110"/>
                    </a:cubicBezTo>
                    <a:cubicBezTo>
                      <a:pt x="21590" y="1130300"/>
                      <a:pt x="50800" y="1145540"/>
                      <a:pt x="50800" y="1144270"/>
                    </a:cubicBezTo>
                    <a:cubicBezTo>
                      <a:pt x="50800" y="1144270"/>
                      <a:pt x="17780" y="1136650"/>
                      <a:pt x="17780" y="1132840"/>
                    </a:cubicBezTo>
                    <a:cubicBezTo>
                      <a:pt x="19050" y="1118870"/>
                      <a:pt x="205740" y="1112520"/>
                      <a:pt x="330200" y="1080770"/>
                    </a:cubicBezTo>
                    <a:cubicBezTo>
                      <a:pt x="527050" y="1029970"/>
                      <a:pt x="828040" y="900430"/>
                      <a:pt x="1073150" y="825500"/>
                    </a:cubicBezTo>
                    <a:cubicBezTo>
                      <a:pt x="1305560" y="753110"/>
                      <a:pt x="1562100" y="701040"/>
                      <a:pt x="1762760" y="636270"/>
                    </a:cubicBezTo>
                    <a:cubicBezTo>
                      <a:pt x="1922780" y="584200"/>
                      <a:pt x="2025650" y="530860"/>
                      <a:pt x="2186940" y="478790"/>
                    </a:cubicBezTo>
                    <a:cubicBezTo>
                      <a:pt x="2393950" y="412750"/>
                      <a:pt x="2660650" y="353060"/>
                      <a:pt x="2905760" y="280670"/>
                    </a:cubicBezTo>
                    <a:cubicBezTo>
                      <a:pt x="3164840" y="203200"/>
                      <a:pt x="3472180" y="62230"/>
                      <a:pt x="3703320" y="26670"/>
                    </a:cubicBezTo>
                    <a:cubicBezTo>
                      <a:pt x="3873500" y="0"/>
                      <a:pt x="4095750" y="13970"/>
                      <a:pt x="4156710" y="25400"/>
                    </a:cubicBezTo>
                    <a:cubicBezTo>
                      <a:pt x="4173220" y="29210"/>
                      <a:pt x="4177030" y="30480"/>
                      <a:pt x="4185920" y="38100"/>
                    </a:cubicBezTo>
                    <a:cubicBezTo>
                      <a:pt x="4199890" y="48260"/>
                      <a:pt x="4199890" y="71120"/>
                      <a:pt x="4222750" y="90170"/>
                    </a:cubicBezTo>
                    <a:cubicBezTo>
                      <a:pt x="4284980" y="142240"/>
                      <a:pt x="4498340" y="215900"/>
                      <a:pt x="4635500" y="284480"/>
                    </a:cubicBezTo>
                    <a:cubicBezTo>
                      <a:pt x="4775200" y="354330"/>
                      <a:pt x="4927600" y="429260"/>
                      <a:pt x="5052060" y="505460"/>
                    </a:cubicBezTo>
                    <a:cubicBezTo>
                      <a:pt x="5160010" y="571500"/>
                      <a:pt x="5300980" y="661670"/>
                      <a:pt x="5342890" y="708660"/>
                    </a:cubicBezTo>
                    <a:cubicBezTo>
                      <a:pt x="5358130" y="726440"/>
                      <a:pt x="5367020" y="740410"/>
                      <a:pt x="5365750" y="751840"/>
                    </a:cubicBezTo>
                    <a:cubicBezTo>
                      <a:pt x="5363210" y="762000"/>
                      <a:pt x="5351780" y="770890"/>
                      <a:pt x="5335270" y="777240"/>
                    </a:cubicBezTo>
                    <a:cubicBezTo>
                      <a:pt x="5289550" y="797560"/>
                      <a:pt x="5139690" y="789940"/>
                      <a:pt x="5044440" y="802640"/>
                    </a:cubicBezTo>
                    <a:cubicBezTo>
                      <a:pt x="4950460" y="815340"/>
                      <a:pt x="4881880" y="829310"/>
                      <a:pt x="4767580" y="853440"/>
                    </a:cubicBezTo>
                    <a:cubicBezTo>
                      <a:pt x="4579620" y="892810"/>
                      <a:pt x="4243070" y="971550"/>
                      <a:pt x="4028440" y="1027430"/>
                    </a:cubicBezTo>
                    <a:cubicBezTo>
                      <a:pt x="3859530" y="1070610"/>
                      <a:pt x="3717290" y="1121410"/>
                      <a:pt x="3578860" y="1155700"/>
                    </a:cubicBezTo>
                    <a:cubicBezTo>
                      <a:pt x="3463290" y="1183640"/>
                      <a:pt x="3360420" y="1195070"/>
                      <a:pt x="3257550" y="1221740"/>
                    </a:cubicBezTo>
                    <a:cubicBezTo>
                      <a:pt x="3162300" y="1244600"/>
                      <a:pt x="3089910" y="1275080"/>
                      <a:pt x="2983230" y="1301750"/>
                    </a:cubicBezTo>
                    <a:cubicBezTo>
                      <a:pt x="2838450" y="1337310"/>
                      <a:pt x="2635250" y="1363980"/>
                      <a:pt x="2468880" y="1404620"/>
                    </a:cubicBezTo>
                    <a:cubicBezTo>
                      <a:pt x="2307590" y="1442720"/>
                      <a:pt x="2136140" y="1510030"/>
                      <a:pt x="1998980" y="1536700"/>
                    </a:cubicBezTo>
                    <a:cubicBezTo>
                      <a:pt x="1897380" y="1558290"/>
                      <a:pt x="1762760" y="1584960"/>
                      <a:pt x="1724660" y="1569720"/>
                    </a:cubicBezTo>
                    <a:cubicBezTo>
                      <a:pt x="1711960" y="1564640"/>
                      <a:pt x="1705610" y="1554480"/>
                      <a:pt x="1705610" y="1546860"/>
                    </a:cubicBezTo>
                    <a:cubicBezTo>
                      <a:pt x="1704340" y="1539240"/>
                      <a:pt x="1714500" y="1524000"/>
                      <a:pt x="1722120" y="1521460"/>
                    </a:cubicBezTo>
                    <a:cubicBezTo>
                      <a:pt x="1728470" y="1518920"/>
                      <a:pt x="1739900" y="1521460"/>
                      <a:pt x="1746250" y="1525270"/>
                    </a:cubicBezTo>
                    <a:cubicBezTo>
                      <a:pt x="1751330" y="1529080"/>
                      <a:pt x="1756410" y="1539240"/>
                      <a:pt x="1756410" y="1546860"/>
                    </a:cubicBezTo>
                    <a:cubicBezTo>
                      <a:pt x="1755140" y="1553210"/>
                      <a:pt x="1750060" y="1563370"/>
                      <a:pt x="1743710" y="1567180"/>
                    </a:cubicBezTo>
                    <a:cubicBezTo>
                      <a:pt x="1737360" y="1570990"/>
                      <a:pt x="1725930" y="1572260"/>
                      <a:pt x="1719580" y="1568450"/>
                    </a:cubicBezTo>
                    <a:cubicBezTo>
                      <a:pt x="1713230" y="1564640"/>
                      <a:pt x="1704340" y="1549400"/>
                      <a:pt x="1705610" y="1541780"/>
                    </a:cubicBezTo>
                    <a:cubicBezTo>
                      <a:pt x="1706880" y="1532890"/>
                      <a:pt x="1714500" y="1526540"/>
                      <a:pt x="1728470" y="1520190"/>
                    </a:cubicBezTo>
                    <a:cubicBezTo>
                      <a:pt x="1772920" y="1498600"/>
                      <a:pt x="1945640" y="1496060"/>
                      <a:pt x="2059940" y="1471930"/>
                    </a:cubicBezTo>
                    <a:cubicBezTo>
                      <a:pt x="2188210" y="1443990"/>
                      <a:pt x="2316480" y="1389380"/>
                      <a:pt x="2458720" y="1355090"/>
                    </a:cubicBezTo>
                    <a:cubicBezTo>
                      <a:pt x="2617470" y="1315720"/>
                      <a:pt x="2827020" y="1287780"/>
                      <a:pt x="2971800" y="1252220"/>
                    </a:cubicBezTo>
                    <a:cubicBezTo>
                      <a:pt x="3078480" y="1225550"/>
                      <a:pt x="3152140" y="1195070"/>
                      <a:pt x="3247390" y="1170940"/>
                    </a:cubicBezTo>
                    <a:cubicBezTo>
                      <a:pt x="3347720" y="1146810"/>
                      <a:pt x="3448050" y="1135380"/>
                      <a:pt x="3561080" y="1107440"/>
                    </a:cubicBezTo>
                    <a:cubicBezTo>
                      <a:pt x="3699510" y="1074420"/>
                      <a:pt x="3845560" y="1022350"/>
                      <a:pt x="4015740" y="977900"/>
                    </a:cubicBezTo>
                    <a:cubicBezTo>
                      <a:pt x="4232910" y="920750"/>
                      <a:pt x="4559300" y="844550"/>
                      <a:pt x="4758690" y="803910"/>
                    </a:cubicBezTo>
                    <a:cubicBezTo>
                      <a:pt x="4890770" y="777240"/>
                      <a:pt x="4989830" y="758190"/>
                      <a:pt x="5091430" y="745490"/>
                    </a:cubicBezTo>
                    <a:cubicBezTo>
                      <a:pt x="5177790" y="735330"/>
                      <a:pt x="5317490" y="709930"/>
                      <a:pt x="5328920" y="727710"/>
                    </a:cubicBezTo>
                    <a:cubicBezTo>
                      <a:pt x="5332730" y="732790"/>
                      <a:pt x="5326380" y="750570"/>
                      <a:pt x="5316220" y="753110"/>
                    </a:cubicBezTo>
                    <a:cubicBezTo>
                      <a:pt x="5280660" y="763270"/>
                      <a:pt x="5115560" y="601980"/>
                      <a:pt x="4974590" y="519430"/>
                    </a:cubicBezTo>
                    <a:cubicBezTo>
                      <a:pt x="4767580" y="397510"/>
                      <a:pt x="4246880" y="195580"/>
                      <a:pt x="4175760" y="119380"/>
                    </a:cubicBezTo>
                    <a:cubicBezTo>
                      <a:pt x="4159250" y="101600"/>
                      <a:pt x="4173220" y="87630"/>
                      <a:pt x="4156710" y="76200"/>
                    </a:cubicBezTo>
                    <a:cubicBezTo>
                      <a:pt x="4104640" y="43180"/>
                      <a:pt x="3858260" y="52070"/>
                      <a:pt x="3691890" y="78740"/>
                    </a:cubicBezTo>
                    <a:cubicBezTo>
                      <a:pt x="3491230" y="111760"/>
                      <a:pt x="3272790" y="222250"/>
                      <a:pt x="3041650" y="293370"/>
                    </a:cubicBezTo>
                    <a:cubicBezTo>
                      <a:pt x="2781300" y="372110"/>
                      <a:pt x="2437130" y="450850"/>
                      <a:pt x="2205990" y="525780"/>
                    </a:cubicBezTo>
                    <a:cubicBezTo>
                      <a:pt x="2037080" y="580390"/>
                      <a:pt x="1935480" y="633730"/>
                      <a:pt x="1774190" y="685800"/>
                    </a:cubicBezTo>
                    <a:cubicBezTo>
                      <a:pt x="1573530" y="749300"/>
                      <a:pt x="1322070" y="801370"/>
                      <a:pt x="1090930" y="872490"/>
                    </a:cubicBezTo>
                    <a:cubicBezTo>
                      <a:pt x="845820" y="947420"/>
                      <a:pt x="533400" y="1079500"/>
                      <a:pt x="344170" y="1129030"/>
                    </a:cubicBezTo>
                    <a:cubicBezTo>
                      <a:pt x="231140" y="1159510"/>
                      <a:pt x="127000" y="1179830"/>
                      <a:pt x="67310" y="1179830"/>
                    </a:cubicBezTo>
                    <a:cubicBezTo>
                      <a:pt x="39370" y="1179830"/>
                      <a:pt x="11430" y="1177290"/>
                      <a:pt x="5080" y="1167130"/>
                    </a:cubicBezTo>
                    <a:cubicBezTo>
                      <a:pt x="0" y="1159510"/>
                      <a:pt x="2540" y="1140460"/>
                      <a:pt x="13970" y="1134110"/>
                    </a:cubicBezTo>
                    <a:cubicBezTo>
                      <a:pt x="71120" y="1103630"/>
                      <a:pt x="591820" y="1320800"/>
                      <a:pt x="787400" y="1372870"/>
                    </a:cubicBezTo>
                    <a:cubicBezTo>
                      <a:pt x="905510" y="1404620"/>
                      <a:pt x="1003300" y="1423670"/>
                      <a:pt x="1074420" y="1436370"/>
                    </a:cubicBezTo>
                    <a:cubicBezTo>
                      <a:pt x="1116330" y="1443990"/>
                      <a:pt x="1130300" y="1447800"/>
                      <a:pt x="1174750" y="1450340"/>
                    </a:cubicBezTo>
                    <a:cubicBezTo>
                      <a:pt x="1263650" y="1456690"/>
                      <a:pt x="1492250" y="1454150"/>
                      <a:pt x="1574800" y="1449070"/>
                    </a:cubicBezTo>
                    <a:cubicBezTo>
                      <a:pt x="1610360" y="1446530"/>
                      <a:pt x="1626870" y="1446530"/>
                      <a:pt x="1653540" y="1438910"/>
                    </a:cubicBezTo>
                    <a:cubicBezTo>
                      <a:pt x="1684020" y="1430020"/>
                      <a:pt x="1722120" y="1399540"/>
                      <a:pt x="1747520" y="1393190"/>
                    </a:cubicBezTo>
                    <a:cubicBezTo>
                      <a:pt x="1764030" y="1388110"/>
                      <a:pt x="1781810" y="1383030"/>
                      <a:pt x="1789430" y="1389380"/>
                    </a:cubicBezTo>
                    <a:cubicBezTo>
                      <a:pt x="1800860" y="1399540"/>
                      <a:pt x="1797050" y="1427480"/>
                      <a:pt x="1795780" y="1459230"/>
                    </a:cubicBezTo>
                    <a:cubicBezTo>
                      <a:pt x="1791970" y="1527810"/>
                      <a:pt x="1765300" y="1658620"/>
                      <a:pt x="1737360" y="1783080"/>
                    </a:cubicBezTo>
                    <a:cubicBezTo>
                      <a:pt x="1696720" y="1954530"/>
                      <a:pt x="1610360" y="2217420"/>
                      <a:pt x="1567180" y="2392680"/>
                    </a:cubicBezTo>
                    <a:cubicBezTo>
                      <a:pt x="1534160" y="2522220"/>
                      <a:pt x="1507490" y="2630170"/>
                      <a:pt x="1489710" y="2733040"/>
                    </a:cubicBezTo>
                    <a:cubicBezTo>
                      <a:pt x="1475740" y="2818130"/>
                      <a:pt x="1466850" y="2882900"/>
                      <a:pt x="1461770" y="2966720"/>
                    </a:cubicBezTo>
                    <a:cubicBezTo>
                      <a:pt x="1456690" y="3060700"/>
                      <a:pt x="1464310" y="3216910"/>
                      <a:pt x="1461770" y="3270250"/>
                    </a:cubicBezTo>
                    <a:cubicBezTo>
                      <a:pt x="1460500" y="3289300"/>
                      <a:pt x="1460500" y="3308350"/>
                      <a:pt x="1456690" y="3309620"/>
                    </a:cubicBezTo>
                    <a:cubicBezTo>
                      <a:pt x="1454150" y="3309620"/>
                      <a:pt x="1437640" y="3275330"/>
                      <a:pt x="1438910" y="3274060"/>
                    </a:cubicBezTo>
                    <a:cubicBezTo>
                      <a:pt x="1440180" y="3274060"/>
                      <a:pt x="1460500" y="3291840"/>
                      <a:pt x="1459230" y="3300730"/>
                    </a:cubicBezTo>
                    <a:cubicBezTo>
                      <a:pt x="1459230" y="3309620"/>
                      <a:pt x="1449070" y="3322320"/>
                      <a:pt x="1436370" y="3324860"/>
                    </a:cubicBezTo>
                    <a:cubicBezTo>
                      <a:pt x="1391920" y="3329940"/>
                      <a:pt x="1231900" y="3204210"/>
                      <a:pt x="1130300" y="3154680"/>
                    </a:cubicBezTo>
                    <a:cubicBezTo>
                      <a:pt x="1036320" y="3108960"/>
                      <a:pt x="947420" y="3070860"/>
                      <a:pt x="849630" y="3035300"/>
                    </a:cubicBezTo>
                    <a:cubicBezTo>
                      <a:pt x="745490" y="2995930"/>
                      <a:pt x="607060" y="2950210"/>
                      <a:pt x="525780" y="2931160"/>
                    </a:cubicBezTo>
                    <a:cubicBezTo>
                      <a:pt x="478790" y="2919730"/>
                      <a:pt x="457200" y="2915920"/>
                      <a:pt x="412750" y="2912110"/>
                    </a:cubicBezTo>
                    <a:cubicBezTo>
                      <a:pt x="353060" y="2907030"/>
                      <a:pt x="251460" y="2907030"/>
                      <a:pt x="196850" y="2914650"/>
                    </a:cubicBezTo>
                    <a:cubicBezTo>
                      <a:pt x="162560" y="2918460"/>
                      <a:pt x="140970" y="2932430"/>
                      <a:pt x="115570" y="2933700"/>
                    </a:cubicBezTo>
                    <a:cubicBezTo>
                      <a:pt x="95250" y="2933700"/>
                      <a:pt x="69850" y="2932430"/>
                      <a:pt x="58420" y="2922270"/>
                    </a:cubicBezTo>
                    <a:cubicBezTo>
                      <a:pt x="50800" y="2915920"/>
                      <a:pt x="50800" y="2910840"/>
                      <a:pt x="48260" y="2891790"/>
                    </a:cubicBezTo>
                    <a:cubicBezTo>
                      <a:pt x="25400" y="2757170"/>
                      <a:pt x="1270" y="1328420"/>
                      <a:pt x="48260" y="1206500"/>
                    </a:cubicBezTo>
                    <a:cubicBezTo>
                      <a:pt x="54610" y="1188720"/>
                      <a:pt x="62230" y="1181100"/>
                      <a:pt x="69850" y="1181100"/>
                    </a:cubicBezTo>
                    <a:cubicBezTo>
                      <a:pt x="78740" y="1181100"/>
                      <a:pt x="99060" y="1206500"/>
                      <a:pt x="99060" y="1206500"/>
                    </a:cubicBezTo>
                  </a:path>
                </a:pathLst>
              </a:custGeom>
              <a:solidFill>
                <a:srgbClr val="01184E"/>
              </a:solidFill>
              <a:ln cap="sq">
                <a:noFill/>
                <a:prstDash val="solid"/>
                <a:miter/>
              </a:ln>
            </p:spPr>
          </p:sp>
        </p:grpSp>
        <p:grpSp>
          <p:nvGrpSpPr>
            <p:cNvPr name="Group 54" id="54"/>
            <p:cNvGrpSpPr/>
            <p:nvPr/>
          </p:nvGrpSpPr>
          <p:grpSpPr>
            <a:xfrm rot="0">
              <a:off x="898998" y="479967"/>
              <a:ext cx="2721202" cy="1750417"/>
              <a:chOff x="0" y="0"/>
              <a:chExt cx="4140200" cy="2663190"/>
            </a:xfrm>
          </p:grpSpPr>
          <p:sp>
            <p:nvSpPr>
              <p:cNvPr name="Freeform 55" id="55"/>
              <p:cNvSpPr/>
              <p:nvPr/>
            </p:nvSpPr>
            <p:spPr>
              <a:xfrm flipH="false" flipV="false" rot="0">
                <a:off x="46990" y="49530"/>
                <a:ext cx="4113530" cy="2564130"/>
              </a:xfrm>
              <a:custGeom>
                <a:avLst/>
                <a:gdLst/>
                <a:ahLst/>
                <a:cxnLst/>
                <a:rect r="r" b="b" t="t" l="l"/>
                <a:pathLst>
                  <a:path h="2564130" w="4113530">
                    <a:moveTo>
                      <a:pt x="15240" y="2518410"/>
                    </a:moveTo>
                    <a:cubicBezTo>
                      <a:pt x="662940" y="2200910"/>
                      <a:pt x="765810" y="2161540"/>
                      <a:pt x="900430" y="2120900"/>
                    </a:cubicBezTo>
                    <a:cubicBezTo>
                      <a:pt x="1055370" y="2073910"/>
                      <a:pt x="1250950" y="2033270"/>
                      <a:pt x="1412240" y="2001520"/>
                    </a:cubicBezTo>
                    <a:cubicBezTo>
                      <a:pt x="1555750" y="1974850"/>
                      <a:pt x="1692910" y="1968500"/>
                      <a:pt x="1821180" y="1940560"/>
                    </a:cubicBezTo>
                    <a:cubicBezTo>
                      <a:pt x="1939290" y="1915160"/>
                      <a:pt x="2025650" y="1878330"/>
                      <a:pt x="2153920" y="1846580"/>
                    </a:cubicBezTo>
                    <a:cubicBezTo>
                      <a:pt x="2326640" y="1803400"/>
                      <a:pt x="2545080" y="1767840"/>
                      <a:pt x="2762250" y="1713230"/>
                    </a:cubicBezTo>
                    <a:cubicBezTo>
                      <a:pt x="3016250" y="1651000"/>
                      <a:pt x="3357880" y="1564640"/>
                      <a:pt x="3583940" y="1484630"/>
                    </a:cubicBezTo>
                    <a:cubicBezTo>
                      <a:pt x="3749040" y="1426210"/>
                      <a:pt x="3933190" y="1414780"/>
                      <a:pt x="4003040" y="1304290"/>
                    </a:cubicBezTo>
                    <a:cubicBezTo>
                      <a:pt x="4079240" y="1181100"/>
                      <a:pt x="3990340" y="916940"/>
                      <a:pt x="3978910" y="750570"/>
                    </a:cubicBezTo>
                    <a:cubicBezTo>
                      <a:pt x="3970020" y="614680"/>
                      <a:pt x="3950970" y="500380"/>
                      <a:pt x="3945890" y="377190"/>
                    </a:cubicBezTo>
                    <a:cubicBezTo>
                      <a:pt x="3939540" y="257810"/>
                      <a:pt x="3928110" y="74930"/>
                      <a:pt x="3944620" y="26670"/>
                    </a:cubicBezTo>
                    <a:cubicBezTo>
                      <a:pt x="3948430" y="12700"/>
                      <a:pt x="3954780" y="5080"/>
                      <a:pt x="3962400" y="1270"/>
                    </a:cubicBezTo>
                    <a:cubicBezTo>
                      <a:pt x="3968750" y="0"/>
                      <a:pt x="3980180" y="2540"/>
                      <a:pt x="3985260" y="6350"/>
                    </a:cubicBezTo>
                    <a:cubicBezTo>
                      <a:pt x="3991610" y="11430"/>
                      <a:pt x="3995420" y="21590"/>
                      <a:pt x="3994150" y="29210"/>
                    </a:cubicBezTo>
                    <a:cubicBezTo>
                      <a:pt x="3994150" y="35560"/>
                      <a:pt x="3987800" y="45720"/>
                      <a:pt x="3981450" y="48260"/>
                    </a:cubicBezTo>
                    <a:cubicBezTo>
                      <a:pt x="3975100" y="52070"/>
                      <a:pt x="3963670" y="52070"/>
                      <a:pt x="3957320" y="48260"/>
                    </a:cubicBezTo>
                    <a:cubicBezTo>
                      <a:pt x="3950970" y="45720"/>
                      <a:pt x="3944620" y="35560"/>
                      <a:pt x="3944620" y="29210"/>
                    </a:cubicBezTo>
                    <a:cubicBezTo>
                      <a:pt x="3943350" y="21590"/>
                      <a:pt x="3947160" y="11430"/>
                      <a:pt x="3953510" y="6350"/>
                    </a:cubicBezTo>
                    <a:cubicBezTo>
                      <a:pt x="3958590" y="2540"/>
                      <a:pt x="3970020" y="0"/>
                      <a:pt x="3976370" y="1270"/>
                    </a:cubicBezTo>
                    <a:cubicBezTo>
                      <a:pt x="3983990" y="5080"/>
                      <a:pt x="3990340" y="12700"/>
                      <a:pt x="3995420" y="26670"/>
                    </a:cubicBezTo>
                    <a:cubicBezTo>
                      <a:pt x="4010660" y="72390"/>
                      <a:pt x="3990340" y="236220"/>
                      <a:pt x="3995420" y="350520"/>
                    </a:cubicBezTo>
                    <a:cubicBezTo>
                      <a:pt x="4000500" y="477520"/>
                      <a:pt x="4022090" y="604520"/>
                      <a:pt x="4029710" y="750570"/>
                    </a:cubicBezTo>
                    <a:cubicBezTo>
                      <a:pt x="4039870" y="927100"/>
                      <a:pt x="4113530" y="1221740"/>
                      <a:pt x="4042410" y="1338580"/>
                    </a:cubicBezTo>
                    <a:cubicBezTo>
                      <a:pt x="3991610" y="1421130"/>
                      <a:pt x="3856990" y="1431290"/>
                      <a:pt x="3775710" y="1465580"/>
                    </a:cubicBezTo>
                    <a:cubicBezTo>
                      <a:pt x="3710940" y="1493520"/>
                      <a:pt x="3676650" y="1507490"/>
                      <a:pt x="3596640" y="1534160"/>
                    </a:cubicBezTo>
                    <a:cubicBezTo>
                      <a:pt x="3442970" y="1583690"/>
                      <a:pt x="3144520" y="1667510"/>
                      <a:pt x="2910840" y="1725930"/>
                    </a:cubicBezTo>
                    <a:cubicBezTo>
                      <a:pt x="2669540" y="1788160"/>
                      <a:pt x="2368550" y="1844040"/>
                      <a:pt x="2169160" y="1894840"/>
                    </a:cubicBezTo>
                    <a:cubicBezTo>
                      <a:pt x="2033270" y="1929130"/>
                      <a:pt x="1949450" y="1964690"/>
                      <a:pt x="1830070" y="1991360"/>
                    </a:cubicBezTo>
                    <a:cubicBezTo>
                      <a:pt x="1701800" y="2018030"/>
                      <a:pt x="1565910" y="2024380"/>
                      <a:pt x="1423670" y="2052320"/>
                    </a:cubicBezTo>
                    <a:cubicBezTo>
                      <a:pt x="1263650" y="2082800"/>
                      <a:pt x="1070610" y="2123440"/>
                      <a:pt x="918210" y="2169160"/>
                    </a:cubicBezTo>
                    <a:cubicBezTo>
                      <a:pt x="784860" y="2208530"/>
                      <a:pt x="683260" y="2247900"/>
                      <a:pt x="553720" y="2303780"/>
                    </a:cubicBezTo>
                    <a:cubicBezTo>
                      <a:pt x="394970" y="2373630"/>
                      <a:pt x="110490" y="2559050"/>
                      <a:pt x="39370" y="2562860"/>
                    </a:cubicBezTo>
                    <a:cubicBezTo>
                      <a:pt x="20320" y="2564130"/>
                      <a:pt x="7620" y="2557780"/>
                      <a:pt x="3810" y="2550160"/>
                    </a:cubicBezTo>
                    <a:cubicBezTo>
                      <a:pt x="0" y="2542540"/>
                      <a:pt x="15240" y="2518410"/>
                      <a:pt x="15240" y="2518410"/>
                    </a:cubicBezTo>
                  </a:path>
                </a:pathLst>
              </a:custGeom>
              <a:solidFill>
                <a:srgbClr val="01184E"/>
              </a:solidFill>
              <a:ln cap="sq">
                <a:noFill/>
                <a:prstDash val="solid"/>
                <a:miter/>
              </a:ln>
            </p:spPr>
          </p:sp>
        </p:grpSp>
        <p:grpSp>
          <p:nvGrpSpPr>
            <p:cNvPr name="Group 56" id="56"/>
            <p:cNvGrpSpPr/>
            <p:nvPr/>
          </p:nvGrpSpPr>
          <p:grpSpPr>
            <a:xfrm rot="0">
              <a:off x="1871452" y="869783"/>
              <a:ext cx="3044240" cy="1217028"/>
              <a:chOff x="0" y="0"/>
              <a:chExt cx="4631690" cy="1851660"/>
            </a:xfrm>
          </p:grpSpPr>
          <p:sp>
            <p:nvSpPr>
              <p:cNvPr name="Freeform 57" id="57"/>
              <p:cNvSpPr/>
              <p:nvPr/>
            </p:nvSpPr>
            <p:spPr>
              <a:xfrm flipH="false" flipV="false" rot="0">
                <a:off x="49530" y="49530"/>
                <a:ext cx="4532630" cy="1755140"/>
              </a:xfrm>
              <a:custGeom>
                <a:avLst/>
                <a:gdLst/>
                <a:ahLst/>
                <a:cxnLst/>
                <a:rect r="r" b="b" t="t" l="l"/>
                <a:pathLst>
                  <a:path h="1755140" w="4532630">
                    <a:moveTo>
                      <a:pt x="26670" y="1380490"/>
                    </a:moveTo>
                    <a:cubicBezTo>
                      <a:pt x="605790" y="1391920"/>
                      <a:pt x="720090" y="1410970"/>
                      <a:pt x="825500" y="1440180"/>
                    </a:cubicBezTo>
                    <a:cubicBezTo>
                      <a:pt x="918210" y="1465580"/>
                      <a:pt x="1018540" y="1508760"/>
                      <a:pt x="1082040" y="1539240"/>
                    </a:cubicBezTo>
                    <a:cubicBezTo>
                      <a:pt x="1122680" y="1557020"/>
                      <a:pt x="1158240" y="1573530"/>
                      <a:pt x="1178560" y="1591310"/>
                    </a:cubicBezTo>
                    <a:cubicBezTo>
                      <a:pt x="1189990" y="1600200"/>
                      <a:pt x="1196340" y="1606550"/>
                      <a:pt x="1200150" y="1619250"/>
                    </a:cubicBezTo>
                    <a:cubicBezTo>
                      <a:pt x="1207770" y="1639570"/>
                      <a:pt x="1181100" y="1691640"/>
                      <a:pt x="1202690" y="1708150"/>
                    </a:cubicBezTo>
                    <a:cubicBezTo>
                      <a:pt x="1262380" y="1753870"/>
                      <a:pt x="1596390" y="1601470"/>
                      <a:pt x="1865630" y="1541780"/>
                    </a:cubicBezTo>
                    <a:cubicBezTo>
                      <a:pt x="2274570" y="1452880"/>
                      <a:pt x="3101340" y="1318260"/>
                      <a:pt x="3421380" y="1245870"/>
                    </a:cubicBezTo>
                    <a:cubicBezTo>
                      <a:pt x="3564890" y="1212850"/>
                      <a:pt x="3622040" y="1197610"/>
                      <a:pt x="3731260" y="1163320"/>
                    </a:cubicBezTo>
                    <a:cubicBezTo>
                      <a:pt x="3855720" y="1125220"/>
                      <a:pt x="3997960" y="1057910"/>
                      <a:pt x="4128770" y="1018540"/>
                    </a:cubicBezTo>
                    <a:cubicBezTo>
                      <a:pt x="4253230" y="981710"/>
                      <a:pt x="4447540" y="930910"/>
                      <a:pt x="4499610" y="933450"/>
                    </a:cubicBezTo>
                    <a:cubicBezTo>
                      <a:pt x="4514850" y="934720"/>
                      <a:pt x="4522470" y="937260"/>
                      <a:pt x="4527550" y="943610"/>
                    </a:cubicBezTo>
                    <a:cubicBezTo>
                      <a:pt x="4531360" y="949960"/>
                      <a:pt x="4532630" y="966470"/>
                      <a:pt x="4527550" y="972820"/>
                    </a:cubicBezTo>
                    <a:cubicBezTo>
                      <a:pt x="4518660" y="981710"/>
                      <a:pt x="4486910" y="977900"/>
                      <a:pt x="4457700" y="974090"/>
                    </a:cubicBezTo>
                    <a:cubicBezTo>
                      <a:pt x="4405630" y="967740"/>
                      <a:pt x="4311650" y="943610"/>
                      <a:pt x="4243070" y="915670"/>
                    </a:cubicBezTo>
                    <a:cubicBezTo>
                      <a:pt x="4175760" y="887730"/>
                      <a:pt x="4126230" y="859790"/>
                      <a:pt x="4048760" y="810260"/>
                    </a:cubicBezTo>
                    <a:cubicBezTo>
                      <a:pt x="3924300" y="728980"/>
                      <a:pt x="3736340" y="577850"/>
                      <a:pt x="3582670" y="452120"/>
                    </a:cubicBezTo>
                    <a:cubicBezTo>
                      <a:pt x="3425190" y="325120"/>
                      <a:pt x="3220720" y="59690"/>
                      <a:pt x="3117850" y="50800"/>
                    </a:cubicBezTo>
                    <a:cubicBezTo>
                      <a:pt x="3073400" y="46990"/>
                      <a:pt x="3063240" y="91440"/>
                      <a:pt x="3013710" y="113030"/>
                    </a:cubicBezTo>
                    <a:cubicBezTo>
                      <a:pt x="2912110" y="156210"/>
                      <a:pt x="2622550" y="231140"/>
                      <a:pt x="2527300" y="246380"/>
                    </a:cubicBezTo>
                    <a:cubicBezTo>
                      <a:pt x="2487930" y="252730"/>
                      <a:pt x="2457450" y="260350"/>
                      <a:pt x="2444750" y="251460"/>
                    </a:cubicBezTo>
                    <a:cubicBezTo>
                      <a:pt x="2435860" y="245110"/>
                      <a:pt x="2433320" y="228600"/>
                      <a:pt x="2435860" y="220980"/>
                    </a:cubicBezTo>
                    <a:cubicBezTo>
                      <a:pt x="2438400" y="214630"/>
                      <a:pt x="2447290" y="207010"/>
                      <a:pt x="2453640" y="205740"/>
                    </a:cubicBezTo>
                    <a:cubicBezTo>
                      <a:pt x="2459990" y="204470"/>
                      <a:pt x="2471420" y="207010"/>
                      <a:pt x="2476500" y="212090"/>
                    </a:cubicBezTo>
                    <a:cubicBezTo>
                      <a:pt x="2481580" y="217170"/>
                      <a:pt x="2485390" y="227330"/>
                      <a:pt x="2484120" y="234950"/>
                    </a:cubicBezTo>
                    <a:cubicBezTo>
                      <a:pt x="2484120" y="241300"/>
                      <a:pt x="2476500" y="250190"/>
                      <a:pt x="2470150" y="254000"/>
                    </a:cubicBezTo>
                    <a:cubicBezTo>
                      <a:pt x="2463800" y="256540"/>
                      <a:pt x="2452370" y="256540"/>
                      <a:pt x="2446020" y="252730"/>
                    </a:cubicBezTo>
                    <a:cubicBezTo>
                      <a:pt x="2440940" y="248920"/>
                      <a:pt x="2434590" y="238760"/>
                      <a:pt x="2434590" y="232410"/>
                    </a:cubicBezTo>
                    <a:cubicBezTo>
                      <a:pt x="2434590" y="223520"/>
                      <a:pt x="2440940" y="213360"/>
                      <a:pt x="2451100" y="207010"/>
                    </a:cubicBezTo>
                    <a:cubicBezTo>
                      <a:pt x="2473960" y="191770"/>
                      <a:pt x="2533650" y="195580"/>
                      <a:pt x="2592070" y="181610"/>
                    </a:cubicBezTo>
                    <a:cubicBezTo>
                      <a:pt x="2691130" y="158750"/>
                      <a:pt x="2899410" y="110490"/>
                      <a:pt x="2984500" y="71120"/>
                    </a:cubicBezTo>
                    <a:cubicBezTo>
                      <a:pt x="3030220" y="50800"/>
                      <a:pt x="3058160" y="16510"/>
                      <a:pt x="3083560" y="7620"/>
                    </a:cubicBezTo>
                    <a:cubicBezTo>
                      <a:pt x="3096260" y="2540"/>
                      <a:pt x="3102610" y="0"/>
                      <a:pt x="3114040" y="1270"/>
                    </a:cubicBezTo>
                    <a:cubicBezTo>
                      <a:pt x="3131820" y="2540"/>
                      <a:pt x="3147060" y="7620"/>
                      <a:pt x="3175000" y="24130"/>
                    </a:cubicBezTo>
                    <a:cubicBezTo>
                      <a:pt x="3256280" y="73660"/>
                      <a:pt x="3462020" y="287020"/>
                      <a:pt x="3611880" y="411480"/>
                    </a:cubicBezTo>
                    <a:cubicBezTo>
                      <a:pt x="3761740" y="534670"/>
                      <a:pt x="3953510" y="687070"/>
                      <a:pt x="4074160" y="765810"/>
                    </a:cubicBezTo>
                    <a:cubicBezTo>
                      <a:pt x="4147820" y="814070"/>
                      <a:pt x="4191000" y="839470"/>
                      <a:pt x="4258310" y="867410"/>
                    </a:cubicBezTo>
                    <a:cubicBezTo>
                      <a:pt x="4334510" y="896620"/>
                      <a:pt x="4509770" y="918210"/>
                      <a:pt x="4511040" y="932180"/>
                    </a:cubicBezTo>
                    <a:cubicBezTo>
                      <a:pt x="4511040" y="937260"/>
                      <a:pt x="4485640" y="943610"/>
                      <a:pt x="4485640" y="943610"/>
                    </a:cubicBezTo>
                    <a:cubicBezTo>
                      <a:pt x="4485640" y="944880"/>
                      <a:pt x="4511040" y="932180"/>
                      <a:pt x="4517390" y="935990"/>
                    </a:cubicBezTo>
                    <a:cubicBezTo>
                      <a:pt x="4525010" y="939800"/>
                      <a:pt x="4532630" y="957580"/>
                      <a:pt x="4530090" y="966470"/>
                    </a:cubicBezTo>
                    <a:cubicBezTo>
                      <a:pt x="4527550" y="977900"/>
                      <a:pt x="4514850" y="984250"/>
                      <a:pt x="4494530" y="993140"/>
                    </a:cubicBezTo>
                    <a:cubicBezTo>
                      <a:pt x="4436110" y="1019810"/>
                      <a:pt x="4225290" y="1043940"/>
                      <a:pt x="4100830" y="1080770"/>
                    </a:cubicBezTo>
                    <a:cubicBezTo>
                      <a:pt x="3985260" y="1115060"/>
                      <a:pt x="3883660" y="1168400"/>
                      <a:pt x="3771900" y="1203960"/>
                    </a:cubicBezTo>
                    <a:cubicBezTo>
                      <a:pt x="3660140" y="1239520"/>
                      <a:pt x="3586480" y="1259840"/>
                      <a:pt x="3431540" y="1295400"/>
                    </a:cubicBezTo>
                    <a:cubicBezTo>
                      <a:pt x="3101340" y="1371600"/>
                      <a:pt x="2212340" y="1522730"/>
                      <a:pt x="1875790" y="1592580"/>
                    </a:cubicBezTo>
                    <a:cubicBezTo>
                      <a:pt x="1714500" y="1625600"/>
                      <a:pt x="1628140" y="1643380"/>
                      <a:pt x="1517650" y="1671320"/>
                    </a:cubicBezTo>
                    <a:cubicBezTo>
                      <a:pt x="1419860" y="1696720"/>
                      <a:pt x="1304290" y="1742440"/>
                      <a:pt x="1244600" y="1751330"/>
                    </a:cubicBezTo>
                    <a:cubicBezTo>
                      <a:pt x="1216660" y="1755140"/>
                      <a:pt x="1196340" y="1755140"/>
                      <a:pt x="1179830" y="1750060"/>
                    </a:cubicBezTo>
                    <a:cubicBezTo>
                      <a:pt x="1169670" y="1746250"/>
                      <a:pt x="1162050" y="1739900"/>
                      <a:pt x="1155700" y="1728470"/>
                    </a:cubicBezTo>
                    <a:cubicBezTo>
                      <a:pt x="1145540" y="1709420"/>
                      <a:pt x="1158240" y="1648460"/>
                      <a:pt x="1148080" y="1631950"/>
                    </a:cubicBezTo>
                    <a:cubicBezTo>
                      <a:pt x="1143000" y="1623060"/>
                      <a:pt x="1137920" y="1624330"/>
                      <a:pt x="1125220" y="1617980"/>
                    </a:cubicBezTo>
                    <a:cubicBezTo>
                      <a:pt x="1082040" y="1595120"/>
                      <a:pt x="922020" y="1521460"/>
                      <a:pt x="815340" y="1489710"/>
                    </a:cubicBezTo>
                    <a:cubicBezTo>
                      <a:pt x="708660" y="1459230"/>
                      <a:pt x="603250" y="1442720"/>
                      <a:pt x="482600" y="1431290"/>
                    </a:cubicBezTo>
                    <a:cubicBezTo>
                      <a:pt x="341630" y="1418590"/>
                      <a:pt x="71120" y="1457960"/>
                      <a:pt x="20320" y="1431290"/>
                    </a:cubicBezTo>
                    <a:cubicBezTo>
                      <a:pt x="6350" y="1423670"/>
                      <a:pt x="0" y="1410970"/>
                      <a:pt x="1270" y="1403350"/>
                    </a:cubicBezTo>
                    <a:cubicBezTo>
                      <a:pt x="1270" y="1394460"/>
                      <a:pt x="26670" y="1380490"/>
                      <a:pt x="26670" y="1380490"/>
                    </a:cubicBezTo>
                  </a:path>
                </a:pathLst>
              </a:custGeom>
              <a:solidFill>
                <a:srgbClr val="B82605"/>
              </a:solidFill>
              <a:ln cap="sq">
                <a:noFill/>
                <a:prstDash val="solid"/>
                <a:miter/>
              </a:ln>
            </p:spPr>
          </p:sp>
        </p:grpSp>
        <p:grpSp>
          <p:nvGrpSpPr>
            <p:cNvPr name="Group 58" id="58"/>
            <p:cNvGrpSpPr/>
            <p:nvPr/>
          </p:nvGrpSpPr>
          <p:grpSpPr>
            <a:xfrm rot="0">
              <a:off x="1510851" y="1898998"/>
              <a:ext cx="1232053" cy="1196995"/>
              <a:chOff x="0" y="0"/>
              <a:chExt cx="1874520" cy="1821180"/>
            </a:xfrm>
          </p:grpSpPr>
          <p:sp>
            <p:nvSpPr>
              <p:cNvPr name="Freeform 59" id="59"/>
              <p:cNvSpPr/>
              <p:nvPr/>
            </p:nvSpPr>
            <p:spPr>
              <a:xfrm flipH="false" flipV="false" rot="0">
                <a:off x="13970" y="50800"/>
                <a:ext cx="1841500" cy="1724660"/>
              </a:xfrm>
              <a:custGeom>
                <a:avLst/>
                <a:gdLst/>
                <a:ahLst/>
                <a:cxnLst/>
                <a:rect r="r" b="b" t="t" l="l"/>
                <a:pathLst>
                  <a:path h="1724660" w="1841500">
                    <a:moveTo>
                      <a:pt x="87630" y="25400"/>
                    </a:moveTo>
                    <a:cubicBezTo>
                      <a:pt x="137160" y="1120140"/>
                      <a:pt x="236220" y="1069340"/>
                      <a:pt x="303530" y="1078230"/>
                    </a:cubicBezTo>
                    <a:cubicBezTo>
                      <a:pt x="364490" y="1087120"/>
                      <a:pt x="398780" y="1094740"/>
                      <a:pt x="474980" y="1118870"/>
                    </a:cubicBezTo>
                    <a:cubicBezTo>
                      <a:pt x="633730" y="1167130"/>
                      <a:pt x="972820" y="1297940"/>
                      <a:pt x="1197610" y="1394460"/>
                    </a:cubicBezTo>
                    <a:cubicBezTo>
                      <a:pt x="1400810" y="1482090"/>
                      <a:pt x="1689100" y="1724660"/>
                      <a:pt x="1770380" y="1668780"/>
                    </a:cubicBezTo>
                    <a:cubicBezTo>
                      <a:pt x="1841500" y="1619250"/>
                      <a:pt x="1738630" y="1367790"/>
                      <a:pt x="1731010" y="1179830"/>
                    </a:cubicBezTo>
                    <a:cubicBezTo>
                      <a:pt x="1720850" y="927100"/>
                      <a:pt x="1720850" y="461010"/>
                      <a:pt x="1729740" y="287020"/>
                    </a:cubicBezTo>
                    <a:cubicBezTo>
                      <a:pt x="1733550" y="214630"/>
                      <a:pt x="1734820" y="157480"/>
                      <a:pt x="1746250" y="133350"/>
                    </a:cubicBezTo>
                    <a:cubicBezTo>
                      <a:pt x="1751330" y="124460"/>
                      <a:pt x="1757680" y="119380"/>
                      <a:pt x="1764030" y="118110"/>
                    </a:cubicBezTo>
                    <a:cubicBezTo>
                      <a:pt x="1771650" y="115570"/>
                      <a:pt x="1781810" y="119380"/>
                      <a:pt x="1786890" y="123190"/>
                    </a:cubicBezTo>
                    <a:cubicBezTo>
                      <a:pt x="1793240" y="128270"/>
                      <a:pt x="1797050" y="138430"/>
                      <a:pt x="1795780" y="146050"/>
                    </a:cubicBezTo>
                    <a:cubicBezTo>
                      <a:pt x="1794510" y="152400"/>
                      <a:pt x="1788160" y="162560"/>
                      <a:pt x="1781810" y="165100"/>
                    </a:cubicBezTo>
                    <a:cubicBezTo>
                      <a:pt x="1775460" y="168910"/>
                      <a:pt x="1764030" y="167640"/>
                      <a:pt x="1757680" y="165100"/>
                    </a:cubicBezTo>
                    <a:cubicBezTo>
                      <a:pt x="1752600" y="161290"/>
                      <a:pt x="1744980" y="151130"/>
                      <a:pt x="1744980" y="144780"/>
                    </a:cubicBezTo>
                    <a:cubicBezTo>
                      <a:pt x="1746250" y="135890"/>
                      <a:pt x="1761490" y="116840"/>
                      <a:pt x="1770380" y="116840"/>
                    </a:cubicBezTo>
                    <a:cubicBezTo>
                      <a:pt x="1778000" y="116840"/>
                      <a:pt x="1790700" y="129540"/>
                      <a:pt x="1795780" y="143510"/>
                    </a:cubicBezTo>
                    <a:cubicBezTo>
                      <a:pt x="1805940" y="170180"/>
                      <a:pt x="1784350" y="219710"/>
                      <a:pt x="1780540" y="287020"/>
                    </a:cubicBezTo>
                    <a:cubicBezTo>
                      <a:pt x="1771650" y="445770"/>
                      <a:pt x="1774190" y="859790"/>
                      <a:pt x="1780540" y="1088390"/>
                    </a:cubicBezTo>
                    <a:cubicBezTo>
                      <a:pt x="1786890" y="1259840"/>
                      <a:pt x="1807210" y="1427480"/>
                      <a:pt x="1809750" y="1539240"/>
                    </a:cubicBezTo>
                    <a:cubicBezTo>
                      <a:pt x="1811020" y="1604010"/>
                      <a:pt x="1819910" y="1666240"/>
                      <a:pt x="1807210" y="1694180"/>
                    </a:cubicBezTo>
                    <a:cubicBezTo>
                      <a:pt x="1800860" y="1708150"/>
                      <a:pt x="1790700" y="1715770"/>
                      <a:pt x="1781810" y="1719580"/>
                    </a:cubicBezTo>
                    <a:cubicBezTo>
                      <a:pt x="1771650" y="1722120"/>
                      <a:pt x="1765300" y="1719580"/>
                      <a:pt x="1747520" y="1714500"/>
                    </a:cubicBezTo>
                    <a:cubicBezTo>
                      <a:pt x="1673860" y="1691640"/>
                      <a:pt x="1380490" y="1529080"/>
                      <a:pt x="1177290" y="1441450"/>
                    </a:cubicBezTo>
                    <a:cubicBezTo>
                      <a:pt x="953770" y="1346200"/>
                      <a:pt x="614680" y="1215390"/>
                      <a:pt x="461010" y="1167130"/>
                    </a:cubicBezTo>
                    <a:cubicBezTo>
                      <a:pt x="389890" y="1145540"/>
                      <a:pt x="361950" y="1136650"/>
                      <a:pt x="303530" y="1129030"/>
                    </a:cubicBezTo>
                    <a:cubicBezTo>
                      <a:pt x="232410" y="1120140"/>
                      <a:pt x="104140" y="1141730"/>
                      <a:pt x="66040" y="1127760"/>
                    </a:cubicBezTo>
                    <a:cubicBezTo>
                      <a:pt x="52070" y="1122680"/>
                      <a:pt x="48260" y="1121410"/>
                      <a:pt x="40640" y="1106170"/>
                    </a:cubicBezTo>
                    <a:cubicBezTo>
                      <a:pt x="0" y="1017270"/>
                      <a:pt x="1270" y="120650"/>
                      <a:pt x="36830" y="25400"/>
                    </a:cubicBezTo>
                    <a:cubicBezTo>
                      <a:pt x="43180" y="8890"/>
                      <a:pt x="50800" y="1270"/>
                      <a:pt x="59690" y="0"/>
                    </a:cubicBezTo>
                    <a:cubicBezTo>
                      <a:pt x="68580" y="0"/>
                      <a:pt x="87630" y="25400"/>
                      <a:pt x="87630" y="25400"/>
                    </a:cubicBezTo>
                  </a:path>
                </a:pathLst>
              </a:custGeom>
              <a:solidFill>
                <a:srgbClr val="B82605"/>
              </a:solidFill>
              <a:ln cap="sq">
                <a:noFill/>
                <a:prstDash val="solid"/>
                <a:miter/>
              </a:ln>
            </p:spPr>
          </p:sp>
        </p:grpSp>
        <p:grpSp>
          <p:nvGrpSpPr>
            <p:cNvPr name="Group 60" id="60"/>
            <p:cNvGrpSpPr/>
            <p:nvPr/>
          </p:nvGrpSpPr>
          <p:grpSpPr>
            <a:xfrm rot="0">
              <a:off x="2597662" y="1517529"/>
              <a:ext cx="2415693" cy="1565943"/>
              <a:chOff x="0" y="0"/>
              <a:chExt cx="3675380" cy="2382520"/>
            </a:xfrm>
          </p:grpSpPr>
          <p:sp>
            <p:nvSpPr>
              <p:cNvPr name="Freeform 61" id="61"/>
              <p:cNvSpPr/>
              <p:nvPr/>
            </p:nvSpPr>
            <p:spPr>
              <a:xfrm flipH="false" flipV="false" rot="0">
                <a:off x="49530" y="49530"/>
                <a:ext cx="3577590" cy="2292350"/>
              </a:xfrm>
              <a:custGeom>
                <a:avLst/>
                <a:gdLst/>
                <a:ahLst/>
                <a:cxnLst/>
                <a:rect r="r" b="b" t="t" l="l"/>
                <a:pathLst>
                  <a:path h="2292350" w="3577590">
                    <a:moveTo>
                      <a:pt x="26670" y="2231390"/>
                    </a:moveTo>
                    <a:cubicBezTo>
                      <a:pt x="190500" y="2218690"/>
                      <a:pt x="240030" y="2200910"/>
                      <a:pt x="292100" y="2184400"/>
                    </a:cubicBezTo>
                    <a:cubicBezTo>
                      <a:pt x="349250" y="2166620"/>
                      <a:pt x="402590" y="2147570"/>
                      <a:pt x="469900" y="2119630"/>
                    </a:cubicBezTo>
                    <a:cubicBezTo>
                      <a:pt x="558800" y="2082800"/>
                      <a:pt x="662940" y="2034540"/>
                      <a:pt x="777240" y="1977390"/>
                    </a:cubicBezTo>
                    <a:cubicBezTo>
                      <a:pt x="924560" y="1902460"/>
                      <a:pt x="1125220" y="1790700"/>
                      <a:pt x="1277620" y="1700530"/>
                    </a:cubicBezTo>
                    <a:cubicBezTo>
                      <a:pt x="1407160" y="1624330"/>
                      <a:pt x="1515110" y="1541780"/>
                      <a:pt x="1635760" y="1475740"/>
                    </a:cubicBezTo>
                    <a:cubicBezTo>
                      <a:pt x="1751330" y="1412240"/>
                      <a:pt x="1877060" y="1351280"/>
                      <a:pt x="1987550" y="1309370"/>
                    </a:cubicBezTo>
                    <a:cubicBezTo>
                      <a:pt x="2080260" y="1275080"/>
                      <a:pt x="2145030" y="1254760"/>
                      <a:pt x="2251710" y="1234440"/>
                    </a:cubicBezTo>
                    <a:cubicBezTo>
                      <a:pt x="2411730" y="1201420"/>
                      <a:pt x="2694940" y="1192530"/>
                      <a:pt x="2857500" y="1163320"/>
                    </a:cubicBezTo>
                    <a:cubicBezTo>
                      <a:pt x="2969260" y="1143000"/>
                      <a:pt x="3035300" y="1115060"/>
                      <a:pt x="3136900" y="1096010"/>
                    </a:cubicBezTo>
                    <a:cubicBezTo>
                      <a:pt x="3257550" y="1071880"/>
                      <a:pt x="3506470" y="1084580"/>
                      <a:pt x="3534410" y="1035050"/>
                    </a:cubicBezTo>
                    <a:cubicBezTo>
                      <a:pt x="3549650" y="1007110"/>
                      <a:pt x="3500120" y="975360"/>
                      <a:pt x="3486150" y="924560"/>
                    </a:cubicBezTo>
                    <a:cubicBezTo>
                      <a:pt x="3458210" y="822960"/>
                      <a:pt x="3446780" y="580390"/>
                      <a:pt x="3427730" y="457200"/>
                    </a:cubicBezTo>
                    <a:cubicBezTo>
                      <a:pt x="3416300" y="374650"/>
                      <a:pt x="3406140" y="311150"/>
                      <a:pt x="3392170" y="252730"/>
                    </a:cubicBezTo>
                    <a:cubicBezTo>
                      <a:pt x="3382010" y="207010"/>
                      <a:pt x="3361690" y="173990"/>
                      <a:pt x="3356610" y="133350"/>
                    </a:cubicBezTo>
                    <a:cubicBezTo>
                      <a:pt x="3350260" y="95250"/>
                      <a:pt x="3345180" y="38100"/>
                      <a:pt x="3356610" y="17780"/>
                    </a:cubicBezTo>
                    <a:cubicBezTo>
                      <a:pt x="3361690" y="7620"/>
                      <a:pt x="3374390" y="0"/>
                      <a:pt x="3382010" y="1270"/>
                    </a:cubicBezTo>
                    <a:cubicBezTo>
                      <a:pt x="3390900" y="1270"/>
                      <a:pt x="3406140" y="20320"/>
                      <a:pt x="3406140" y="29210"/>
                    </a:cubicBezTo>
                    <a:cubicBezTo>
                      <a:pt x="3406140" y="36830"/>
                      <a:pt x="3392170" y="49530"/>
                      <a:pt x="3384550" y="50800"/>
                    </a:cubicBezTo>
                    <a:cubicBezTo>
                      <a:pt x="3378200" y="53340"/>
                      <a:pt x="3366770" y="48260"/>
                      <a:pt x="3361690" y="43180"/>
                    </a:cubicBezTo>
                    <a:cubicBezTo>
                      <a:pt x="3357880" y="38100"/>
                      <a:pt x="3354070" y="27940"/>
                      <a:pt x="3355340" y="20320"/>
                    </a:cubicBezTo>
                    <a:cubicBezTo>
                      <a:pt x="3357880" y="12700"/>
                      <a:pt x="3370580" y="1270"/>
                      <a:pt x="3379470" y="1270"/>
                    </a:cubicBezTo>
                    <a:cubicBezTo>
                      <a:pt x="3387090" y="0"/>
                      <a:pt x="3398520" y="7620"/>
                      <a:pt x="3404870" y="17780"/>
                    </a:cubicBezTo>
                    <a:cubicBezTo>
                      <a:pt x="3416300" y="39370"/>
                      <a:pt x="3402330" y="92710"/>
                      <a:pt x="3408680" y="140970"/>
                    </a:cubicBezTo>
                    <a:cubicBezTo>
                      <a:pt x="3417570" y="213360"/>
                      <a:pt x="3453130" y="306070"/>
                      <a:pt x="3470910" y="410210"/>
                    </a:cubicBezTo>
                    <a:cubicBezTo>
                      <a:pt x="3496310" y="551180"/>
                      <a:pt x="3511550" y="796290"/>
                      <a:pt x="3534410" y="910590"/>
                    </a:cubicBezTo>
                    <a:cubicBezTo>
                      <a:pt x="3547110" y="972820"/>
                      <a:pt x="3577590" y="1023620"/>
                      <a:pt x="3573780" y="1050290"/>
                    </a:cubicBezTo>
                    <a:cubicBezTo>
                      <a:pt x="3572510" y="1061720"/>
                      <a:pt x="3569970" y="1066800"/>
                      <a:pt x="3558540" y="1074420"/>
                    </a:cubicBezTo>
                    <a:cubicBezTo>
                      <a:pt x="3511550" y="1106170"/>
                      <a:pt x="3223260" y="1127760"/>
                      <a:pt x="3094990" y="1154430"/>
                    </a:cubicBezTo>
                    <a:cubicBezTo>
                      <a:pt x="3003550" y="1173480"/>
                      <a:pt x="2956560" y="1196340"/>
                      <a:pt x="2862580" y="1214120"/>
                    </a:cubicBezTo>
                    <a:cubicBezTo>
                      <a:pt x="2720340" y="1239520"/>
                      <a:pt x="2461260" y="1249680"/>
                      <a:pt x="2322830" y="1273810"/>
                    </a:cubicBezTo>
                    <a:cubicBezTo>
                      <a:pt x="2235200" y="1289050"/>
                      <a:pt x="2176780" y="1303020"/>
                      <a:pt x="2109470" y="1323340"/>
                    </a:cubicBezTo>
                    <a:cubicBezTo>
                      <a:pt x="2047240" y="1341120"/>
                      <a:pt x="1992630" y="1360170"/>
                      <a:pt x="1934210" y="1384300"/>
                    </a:cubicBezTo>
                    <a:cubicBezTo>
                      <a:pt x="1873250" y="1408430"/>
                      <a:pt x="1831340" y="1427480"/>
                      <a:pt x="1753870" y="1469390"/>
                    </a:cubicBezTo>
                    <a:cubicBezTo>
                      <a:pt x="1600200" y="1550670"/>
                      <a:pt x="1262380" y="1765300"/>
                      <a:pt x="1084580" y="1865630"/>
                    </a:cubicBezTo>
                    <a:cubicBezTo>
                      <a:pt x="970280" y="1931670"/>
                      <a:pt x="896620" y="1973580"/>
                      <a:pt x="797560" y="2023110"/>
                    </a:cubicBezTo>
                    <a:cubicBezTo>
                      <a:pt x="697230" y="2073910"/>
                      <a:pt x="594360" y="2125980"/>
                      <a:pt x="486410" y="2167890"/>
                    </a:cubicBezTo>
                    <a:cubicBezTo>
                      <a:pt x="377190" y="2211070"/>
                      <a:pt x="234950" y="2260600"/>
                      <a:pt x="148590" y="2275840"/>
                    </a:cubicBezTo>
                    <a:cubicBezTo>
                      <a:pt x="96520" y="2286000"/>
                      <a:pt x="43180" y="2292350"/>
                      <a:pt x="20320" y="2282190"/>
                    </a:cubicBezTo>
                    <a:cubicBezTo>
                      <a:pt x="8890" y="2275840"/>
                      <a:pt x="0" y="2261870"/>
                      <a:pt x="1270" y="2254250"/>
                    </a:cubicBezTo>
                    <a:cubicBezTo>
                      <a:pt x="2540" y="2245360"/>
                      <a:pt x="26670" y="2231390"/>
                      <a:pt x="26670" y="2231390"/>
                    </a:cubicBezTo>
                  </a:path>
                </a:pathLst>
              </a:custGeom>
              <a:solidFill>
                <a:srgbClr val="B82605"/>
              </a:solidFill>
              <a:ln cap="sq">
                <a:noFill/>
                <a:prstDash val="solid"/>
                <a:miter/>
              </a:ln>
            </p:spPr>
          </p:sp>
        </p:grpSp>
        <p:grpSp>
          <p:nvGrpSpPr>
            <p:cNvPr name="Group 62" id="62"/>
            <p:cNvGrpSpPr/>
            <p:nvPr/>
          </p:nvGrpSpPr>
          <p:grpSpPr>
            <a:xfrm rot="0">
              <a:off x="639399" y="2519198"/>
              <a:ext cx="2069282" cy="810517"/>
              <a:chOff x="0" y="0"/>
              <a:chExt cx="3148330" cy="1233170"/>
            </a:xfrm>
          </p:grpSpPr>
          <p:sp>
            <p:nvSpPr>
              <p:cNvPr name="Freeform 63" id="63"/>
              <p:cNvSpPr/>
              <p:nvPr/>
            </p:nvSpPr>
            <p:spPr>
              <a:xfrm flipH="false" flipV="false" rot="0">
                <a:off x="46990" y="10160"/>
                <a:ext cx="3051810" cy="1174750"/>
              </a:xfrm>
              <a:custGeom>
                <a:avLst/>
                <a:gdLst/>
                <a:ahLst/>
                <a:cxnLst/>
                <a:rect r="r" b="b" t="t" l="l"/>
                <a:pathLst>
                  <a:path h="1174750" w="3051810">
                    <a:moveTo>
                      <a:pt x="1347470" y="90170"/>
                    </a:moveTo>
                    <a:cubicBezTo>
                      <a:pt x="372110" y="143510"/>
                      <a:pt x="116840" y="326390"/>
                      <a:pt x="41910" y="332740"/>
                    </a:cubicBezTo>
                    <a:cubicBezTo>
                      <a:pt x="22860" y="334010"/>
                      <a:pt x="10160" y="328930"/>
                      <a:pt x="3810" y="321310"/>
                    </a:cubicBezTo>
                    <a:cubicBezTo>
                      <a:pt x="0" y="316230"/>
                      <a:pt x="0" y="304800"/>
                      <a:pt x="3810" y="298450"/>
                    </a:cubicBezTo>
                    <a:cubicBezTo>
                      <a:pt x="6350" y="292100"/>
                      <a:pt x="11430" y="288290"/>
                      <a:pt x="22860" y="284480"/>
                    </a:cubicBezTo>
                    <a:cubicBezTo>
                      <a:pt x="62230" y="271780"/>
                      <a:pt x="214630" y="273050"/>
                      <a:pt x="314960" y="289560"/>
                    </a:cubicBezTo>
                    <a:cubicBezTo>
                      <a:pt x="430530" y="309880"/>
                      <a:pt x="530860" y="353060"/>
                      <a:pt x="675640" y="411480"/>
                    </a:cubicBezTo>
                    <a:cubicBezTo>
                      <a:pt x="911860" y="508000"/>
                      <a:pt x="1358900" y="725170"/>
                      <a:pt x="1587500" y="843280"/>
                    </a:cubicBezTo>
                    <a:cubicBezTo>
                      <a:pt x="1728470" y="916940"/>
                      <a:pt x="1846580" y="979170"/>
                      <a:pt x="1925320" y="1033780"/>
                    </a:cubicBezTo>
                    <a:cubicBezTo>
                      <a:pt x="1973580" y="1065530"/>
                      <a:pt x="1998980" y="1118870"/>
                      <a:pt x="2032000" y="1120140"/>
                    </a:cubicBezTo>
                    <a:cubicBezTo>
                      <a:pt x="2061210" y="1121410"/>
                      <a:pt x="2078990" y="1083310"/>
                      <a:pt x="2115820" y="1061720"/>
                    </a:cubicBezTo>
                    <a:cubicBezTo>
                      <a:pt x="2176780" y="1024890"/>
                      <a:pt x="2269490" y="981710"/>
                      <a:pt x="2372360" y="937260"/>
                    </a:cubicBezTo>
                    <a:cubicBezTo>
                      <a:pt x="2518410" y="872490"/>
                      <a:pt x="2802890" y="755650"/>
                      <a:pt x="2918460" y="723900"/>
                    </a:cubicBezTo>
                    <a:cubicBezTo>
                      <a:pt x="2969260" y="709930"/>
                      <a:pt x="3012440" y="695960"/>
                      <a:pt x="3032760" y="704850"/>
                    </a:cubicBezTo>
                    <a:cubicBezTo>
                      <a:pt x="3042920" y="708660"/>
                      <a:pt x="3049270" y="721360"/>
                      <a:pt x="3049270" y="730250"/>
                    </a:cubicBezTo>
                    <a:cubicBezTo>
                      <a:pt x="3050540" y="736600"/>
                      <a:pt x="3044190" y="748030"/>
                      <a:pt x="3037840" y="750570"/>
                    </a:cubicBezTo>
                    <a:cubicBezTo>
                      <a:pt x="3030220" y="753110"/>
                      <a:pt x="3006090" y="748030"/>
                      <a:pt x="3002280" y="740410"/>
                    </a:cubicBezTo>
                    <a:cubicBezTo>
                      <a:pt x="2998470" y="732790"/>
                      <a:pt x="3006090" y="708660"/>
                      <a:pt x="3013710" y="706120"/>
                    </a:cubicBezTo>
                    <a:cubicBezTo>
                      <a:pt x="3021330" y="702310"/>
                      <a:pt x="3045460" y="711200"/>
                      <a:pt x="3048000" y="718820"/>
                    </a:cubicBezTo>
                    <a:cubicBezTo>
                      <a:pt x="3051810" y="726440"/>
                      <a:pt x="3044190" y="744220"/>
                      <a:pt x="3032760" y="753110"/>
                    </a:cubicBezTo>
                    <a:cubicBezTo>
                      <a:pt x="3013710" y="768350"/>
                      <a:pt x="2970530" y="760730"/>
                      <a:pt x="2919730" y="775970"/>
                    </a:cubicBezTo>
                    <a:cubicBezTo>
                      <a:pt x="2806700" y="810260"/>
                      <a:pt x="2541270" y="918210"/>
                      <a:pt x="2393950" y="982980"/>
                    </a:cubicBezTo>
                    <a:cubicBezTo>
                      <a:pt x="2282190" y="1031240"/>
                      <a:pt x="2165350" y="1085850"/>
                      <a:pt x="2105660" y="1122680"/>
                    </a:cubicBezTo>
                    <a:cubicBezTo>
                      <a:pt x="2075180" y="1141730"/>
                      <a:pt x="2058670" y="1167130"/>
                      <a:pt x="2042160" y="1170940"/>
                    </a:cubicBezTo>
                    <a:cubicBezTo>
                      <a:pt x="2032000" y="1174750"/>
                      <a:pt x="2025650" y="1172210"/>
                      <a:pt x="2014220" y="1168400"/>
                    </a:cubicBezTo>
                    <a:cubicBezTo>
                      <a:pt x="1988820" y="1156970"/>
                      <a:pt x="1949450" y="1109980"/>
                      <a:pt x="1899920" y="1076960"/>
                    </a:cubicBezTo>
                    <a:cubicBezTo>
                      <a:pt x="1818640" y="1022350"/>
                      <a:pt x="1700530" y="960120"/>
                      <a:pt x="1564640" y="889000"/>
                    </a:cubicBezTo>
                    <a:cubicBezTo>
                      <a:pt x="1356360" y="781050"/>
                      <a:pt x="1000760" y="603250"/>
                      <a:pt x="769620" y="505460"/>
                    </a:cubicBezTo>
                    <a:cubicBezTo>
                      <a:pt x="598170" y="433070"/>
                      <a:pt x="447040" y="365760"/>
                      <a:pt x="309880" y="340360"/>
                    </a:cubicBezTo>
                    <a:cubicBezTo>
                      <a:pt x="204470" y="321310"/>
                      <a:pt x="62230" y="346710"/>
                      <a:pt x="24130" y="335280"/>
                    </a:cubicBezTo>
                    <a:cubicBezTo>
                      <a:pt x="12700" y="331470"/>
                      <a:pt x="6350" y="327660"/>
                      <a:pt x="3810" y="321310"/>
                    </a:cubicBezTo>
                    <a:cubicBezTo>
                      <a:pt x="1270" y="313690"/>
                      <a:pt x="3810" y="299720"/>
                      <a:pt x="16510" y="285750"/>
                    </a:cubicBezTo>
                    <a:cubicBezTo>
                      <a:pt x="66040" y="232410"/>
                      <a:pt x="354330" y="93980"/>
                      <a:pt x="556260" y="50800"/>
                    </a:cubicBezTo>
                    <a:cubicBezTo>
                      <a:pt x="791210" y="0"/>
                      <a:pt x="1276350" y="5080"/>
                      <a:pt x="1350010" y="40640"/>
                    </a:cubicBezTo>
                    <a:cubicBezTo>
                      <a:pt x="1365250" y="46990"/>
                      <a:pt x="1371600" y="58420"/>
                      <a:pt x="1370330" y="66040"/>
                    </a:cubicBezTo>
                    <a:cubicBezTo>
                      <a:pt x="1370330" y="74930"/>
                      <a:pt x="1347470" y="90170"/>
                      <a:pt x="1347470" y="90170"/>
                    </a:cubicBezTo>
                  </a:path>
                </a:pathLst>
              </a:custGeom>
              <a:solidFill>
                <a:srgbClr val="B8B605"/>
              </a:solidFill>
              <a:ln cap="sq">
                <a:noFill/>
                <a:prstDash val="solid"/>
                <a:miter/>
              </a:ln>
            </p:spPr>
          </p:sp>
        </p:grpSp>
        <p:grpSp>
          <p:nvGrpSpPr>
            <p:cNvPr name="Group 64" id="64"/>
            <p:cNvGrpSpPr/>
            <p:nvPr/>
          </p:nvGrpSpPr>
          <p:grpSpPr>
            <a:xfrm rot="0">
              <a:off x="641068" y="2726210"/>
              <a:ext cx="1441569" cy="1352254"/>
              <a:chOff x="0" y="0"/>
              <a:chExt cx="2193290" cy="2057400"/>
            </a:xfrm>
          </p:grpSpPr>
          <p:sp>
            <p:nvSpPr>
              <p:cNvPr name="Freeform 65" id="65"/>
              <p:cNvSpPr/>
              <p:nvPr/>
            </p:nvSpPr>
            <p:spPr>
              <a:xfrm flipH="false" flipV="false" rot="0">
                <a:off x="8890" y="50800"/>
                <a:ext cx="2136140" cy="1960880"/>
              </a:xfrm>
              <a:custGeom>
                <a:avLst/>
                <a:gdLst/>
                <a:ahLst/>
                <a:cxnLst/>
                <a:rect r="r" b="b" t="t" l="l"/>
                <a:pathLst>
                  <a:path h="1960880" w="2136140">
                    <a:moveTo>
                      <a:pt x="92710" y="25400"/>
                    </a:moveTo>
                    <a:cubicBezTo>
                      <a:pt x="107950" y="1233170"/>
                      <a:pt x="107950" y="1314450"/>
                      <a:pt x="157480" y="1350010"/>
                    </a:cubicBezTo>
                    <a:cubicBezTo>
                      <a:pt x="208280" y="1386840"/>
                      <a:pt x="313690" y="1334770"/>
                      <a:pt x="398780" y="1342390"/>
                    </a:cubicBezTo>
                    <a:cubicBezTo>
                      <a:pt x="496570" y="1352550"/>
                      <a:pt x="598170" y="1379220"/>
                      <a:pt x="709930" y="1412240"/>
                    </a:cubicBezTo>
                    <a:cubicBezTo>
                      <a:pt x="847090" y="1454150"/>
                      <a:pt x="1000760" y="1515110"/>
                      <a:pt x="1156970" y="1582420"/>
                    </a:cubicBezTo>
                    <a:cubicBezTo>
                      <a:pt x="1336040" y="1661160"/>
                      <a:pt x="1601470" y="1811020"/>
                      <a:pt x="1724660" y="1861820"/>
                    </a:cubicBezTo>
                    <a:cubicBezTo>
                      <a:pt x="1781810" y="1885950"/>
                      <a:pt x="1830070" y="1917700"/>
                      <a:pt x="1854200" y="1907540"/>
                    </a:cubicBezTo>
                    <a:cubicBezTo>
                      <a:pt x="1870710" y="1899920"/>
                      <a:pt x="1870710" y="1874520"/>
                      <a:pt x="1877060" y="1849120"/>
                    </a:cubicBezTo>
                    <a:cubicBezTo>
                      <a:pt x="1888490" y="1802130"/>
                      <a:pt x="1884680" y="1729740"/>
                      <a:pt x="1897380" y="1645920"/>
                    </a:cubicBezTo>
                    <a:cubicBezTo>
                      <a:pt x="1917700" y="1506220"/>
                      <a:pt x="1976120" y="1224280"/>
                      <a:pt x="2007870" y="1096010"/>
                    </a:cubicBezTo>
                    <a:cubicBezTo>
                      <a:pt x="2026920" y="1023620"/>
                      <a:pt x="2049780" y="974090"/>
                      <a:pt x="2058670" y="929640"/>
                    </a:cubicBezTo>
                    <a:cubicBezTo>
                      <a:pt x="2063750" y="902970"/>
                      <a:pt x="2057400" y="876300"/>
                      <a:pt x="2065020" y="861060"/>
                    </a:cubicBezTo>
                    <a:cubicBezTo>
                      <a:pt x="2071370" y="849630"/>
                      <a:pt x="2091690" y="847090"/>
                      <a:pt x="2092960" y="838200"/>
                    </a:cubicBezTo>
                    <a:cubicBezTo>
                      <a:pt x="2095500" y="829310"/>
                      <a:pt x="2071370" y="814070"/>
                      <a:pt x="2072640" y="805180"/>
                    </a:cubicBezTo>
                    <a:cubicBezTo>
                      <a:pt x="2073910" y="797560"/>
                      <a:pt x="2082800" y="789940"/>
                      <a:pt x="2089150" y="788670"/>
                    </a:cubicBezTo>
                    <a:cubicBezTo>
                      <a:pt x="2095500" y="786130"/>
                      <a:pt x="2106930" y="787400"/>
                      <a:pt x="2113280" y="792480"/>
                    </a:cubicBezTo>
                    <a:cubicBezTo>
                      <a:pt x="2118360" y="796290"/>
                      <a:pt x="2123440" y="807720"/>
                      <a:pt x="2122170" y="814070"/>
                    </a:cubicBezTo>
                    <a:cubicBezTo>
                      <a:pt x="2122170" y="821690"/>
                      <a:pt x="2115820" y="830580"/>
                      <a:pt x="2109470" y="834390"/>
                    </a:cubicBezTo>
                    <a:cubicBezTo>
                      <a:pt x="2103120" y="838200"/>
                      <a:pt x="2091690" y="838200"/>
                      <a:pt x="2086610" y="835660"/>
                    </a:cubicBezTo>
                    <a:cubicBezTo>
                      <a:pt x="2080260" y="831850"/>
                      <a:pt x="2072640" y="822960"/>
                      <a:pt x="2071370" y="816610"/>
                    </a:cubicBezTo>
                    <a:cubicBezTo>
                      <a:pt x="2071370" y="807720"/>
                      <a:pt x="2080260" y="792480"/>
                      <a:pt x="2086610" y="788670"/>
                    </a:cubicBezTo>
                    <a:cubicBezTo>
                      <a:pt x="2092960" y="786130"/>
                      <a:pt x="2104390" y="786130"/>
                      <a:pt x="2110740" y="791210"/>
                    </a:cubicBezTo>
                    <a:cubicBezTo>
                      <a:pt x="2122170" y="800100"/>
                      <a:pt x="2136140" y="842010"/>
                      <a:pt x="2133600" y="858520"/>
                    </a:cubicBezTo>
                    <a:cubicBezTo>
                      <a:pt x="2131060" y="869950"/>
                      <a:pt x="2114550" y="873760"/>
                      <a:pt x="2109470" y="886460"/>
                    </a:cubicBezTo>
                    <a:cubicBezTo>
                      <a:pt x="2104390" y="900430"/>
                      <a:pt x="2112010" y="915670"/>
                      <a:pt x="2109470" y="938530"/>
                    </a:cubicBezTo>
                    <a:cubicBezTo>
                      <a:pt x="2103120" y="981710"/>
                      <a:pt x="2075180" y="1043940"/>
                      <a:pt x="2056130" y="1121410"/>
                    </a:cubicBezTo>
                    <a:cubicBezTo>
                      <a:pt x="2023110" y="1250950"/>
                      <a:pt x="1971040" y="1502410"/>
                      <a:pt x="1946910" y="1649730"/>
                    </a:cubicBezTo>
                    <a:cubicBezTo>
                      <a:pt x="1930400" y="1755140"/>
                      <a:pt x="1935480" y="1877060"/>
                      <a:pt x="1917700" y="1921510"/>
                    </a:cubicBezTo>
                    <a:cubicBezTo>
                      <a:pt x="1911350" y="1939290"/>
                      <a:pt x="1905000" y="1948180"/>
                      <a:pt x="1893570" y="1953260"/>
                    </a:cubicBezTo>
                    <a:cubicBezTo>
                      <a:pt x="1880870" y="1960880"/>
                      <a:pt x="1860550" y="1959610"/>
                      <a:pt x="1837690" y="1955800"/>
                    </a:cubicBezTo>
                    <a:cubicBezTo>
                      <a:pt x="1800860" y="1950720"/>
                      <a:pt x="1758950" y="1931670"/>
                      <a:pt x="1696720" y="1905000"/>
                    </a:cubicBezTo>
                    <a:cubicBezTo>
                      <a:pt x="1572260" y="1851660"/>
                      <a:pt x="1314450" y="1706880"/>
                      <a:pt x="1137920" y="1629410"/>
                    </a:cubicBezTo>
                    <a:cubicBezTo>
                      <a:pt x="982980" y="1563370"/>
                      <a:pt x="829310" y="1502410"/>
                      <a:pt x="694690" y="1461770"/>
                    </a:cubicBezTo>
                    <a:cubicBezTo>
                      <a:pt x="588010" y="1428750"/>
                      <a:pt x="496570" y="1405890"/>
                      <a:pt x="398780" y="1393190"/>
                    </a:cubicBezTo>
                    <a:cubicBezTo>
                      <a:pt x="306070" y="1381760"/>
                      <a:pt x="182880" y="1431290"/>
                      <a:pt x="123190" y="1386840"/>
                    </a:cubicBezTo>
                    <a:cubicBezTo>
                      <a:pt x="64770" y="1342390"/>
                      <a:pt x="60960" y="1247140"/>
                      <a:pt x="41910" y="1130300"/>
                    </a:cubicBezTo>
                    <a:cubicBezTo>
                      <a:pt x="6350" y="892810"/>
                      <a:pt x="0" y="121920"/>
                      <a:pt x="41910" y="25400"/>
                    </a:cubicBezTo>
                    <a:cubicBezTo>
                      <a:pt x="50800" y="7620"/>
                      <a:pt x="62230" y="0"/>
                      <a:pt x="71120" y="0"/>
                    </a:cubicBezTo>
                    <a:cubicBezTo>
                      <a:pt x="78740" y="1270"/>
                      <a:pt x="92710" y="25400"/>
                      <a:pt x="92710" y="25400"/>
                    </a:cubicBezTo>
                  </a:path>
                </a:pathLst>
              </a:custGeom>
              <a:solidFill>
                <a:srgbClr val="B8B605"/>
              </a:solidFill>
              <a:ln cap="sq">
                <a:noFill/>
                <a:prstDash val="solid"/>
                <a:miter/>
              </a:ln>
            </p:spPr>
          </p:sp>
        </p:grpSp>
        <p:grpSp>
          <p:nvGrpSpPr>
            <p:cNvPr name="Group 66" id="66"/>
            <p:cNvGrpSpPr/>
            <p:nvPr/>
          </p:nvGrpSpPr>
          <p:grpSpPr>
            <a:xfrm rot="0">
              <a:off x="1840567" y="2357262"/>
              <a:ext cx="2424040" cy="1703673"/>
              <a:chOff x="0" y="0"/>
              <a:chExt cx="3688080" cy="2592070"/>
            </a:xfrm>
          </p:grpSpPr>
          <p:sp>
            <p:nvSpPr>
              <p:cNvPr name="Freeform 67" id="67"/>
              <p:cNvSpPr/>
              <p:nvPr/>
            </p:nvSpPr>
            <p:spPr>
              <a:xfrm flipH="false" flipV="false" rot="0">
                <a:off x="50800" y="50800"/>
                <a:ext cx="3651250" cy="2504440"/>
              </a:xfrm>
              <a:custGeom>
                <a:avLst/>
                <a:gdLst/>
                <a:ahLst/>
                <a:cxnLst/>
                <a:rect r="r" b="b" t="t" l="l"/>
                <a:pathLst>
                  <a:path h="2504440" w="3651250">
                    <a:moveTo>
                      <a:pt x="25400" y="2438400"/>
                    </a:moveTo>
                    <a:cubicBezTo>
                      <a:pt x="288290" y="2426970"/>
                      <a:pt x="302260" y="2424430"/>
                      <a:pt x="367030" y="2410460"/>
                    </a:cubicBezTo>
                    <a:cubicBezTo>
                      <a:pt x="584200" y="2364740"/>
                      <a:pt x="1459230" y="2150110"/>
                      <a:pt x="1784350" y="2056130"/>
                    </a:cubicBezTo>
                    <a:cubicBezTo>
                      <a:pt x="1958340" y="2006600"/>
                      <a:pt x="2018030" y="1987550"/>
                      <a:pt x="2179320" y="1929130"/>
                    </a:cubicBezTo>
                    <a:cubicBezTo>
                      <a:pt x="2444750" y="1832610"/>
                      <a:pt x="2967990" y="1583690"/>
                      <a:pt x="3219450" y="1506220"/>
                    </a:cubicBezTo>
                    <a:cubicBezTo>
                      <a:pt x="3355340" y="1464310"/>
                      <a:pt x="3478530" y="1520190"/>
                      <a:pt x="3543300" y="1437640"/>
                    </a:cubicBezTo>
                    <a:cubicBezTo>
                      <a:pt x="3651250" y="1296670"/>
                      <a:pt x="3507740" y="767080"/>
                      <a:pt x="3501390" y="508000"/>
                    </a:cubicBezTo>
                    <a:cubicBezTo>
                      <a:pt x="3496310" y="321310"/>
                      <a:pt x="3475990" y="83820"/>
                      <a:pt x="3501390" y="25400"/>
                    </a:cubicBezTo>
                    <a:cubicBezTo>
                      <a:pt x="3507740" y="8890"/>
                      <a:pt x="3519170" y="0"/>
                      <a:pt x="3528060" y="0"/>
                    </a:cubicBezTo>
                    <a:cubicBezTo>
                      <a:pt x="3535680" y="0"/>
                      <a:pt x="3550920" y="19050"/>
                      <a:pt x="3552190" y="27940"/>
                    </a:cubicBezTo>
                    <a:cubicBezTo>
                      <a:pt x="3552190" y="35560"/>
                      <a:pt x="3544570" y="45720"/>
                      <a:pt x="3538220" y="48260"/>
                    </a:cubicBezTo>
                    <a:cubicBezTo>
                      <a:pt x="3530600" y="50800"/>
                      <a:pt x="3514090" y="48260"/>
                      <a:pt x="3507740" y="43180"/>
                    </a:cubicBezTo>
                    <a:cubicBezTo>
                      <a:pt x="3502660" y="38100"/>
                      <a:pt x="3500120" y="26670"/>
                      <a:pt x="3501390" y="20320"/>
                    </a:cubicBezTo>
                    <a:cubicBezTo>
                      <a:pt x="3503930" y="12700"/>
                      <a:pt x="3516630" y="0"/>
                      <a:pt x="3525520" y="0"/>
                    </a:cubicBezTo>
                    <a:cubicBezTo>
                      <a:pt x="3534410" y="0"/>
                      <a:pt x="3544570" y="8890"/>
                      <a:pt x="3552190" y="25400"/>
                    </a:cubicBezTo>
                    <a:cubicBezTo>
                      <a:pt x="3577590" y="86360"/>
                      <a:pt x="3547110" y="378460"/>
                      <a:pt x="3552190" y="535940"/>
                    </a:cubicBezTo>
                    <a:cubicBezTo>
                      <a:pt x="3557270" y="670560"/>
                      <a:pt x="3571240" y="775970"/>
                      <a:pt x="3577590" y="911860"/>
                    </a:cubicBezTo>
                    <a:cubicBezTo>
                      <a:pt x="3583940" y="1070610"/>
                      <a:pt x="3600450" y="1343660"/>
                      <a:pt x="3586480" y="1427480"/>
                    </a:cubicBezTo>
                    <a:cubicBezTo>
                      <a:pt x="3581400" y="1455420"/>
                      <a:pt x="3583940" y="1466850"/>
                      <a:pt x="3564890" y="1482090"/>
                    </a:cubicBezTo>
                    <a:cubicBezTo>
                      <a:pt x="3522980" y="1517650"/>
                      <a:pt x="3389630" y="1506220"/>
                      <a:pt x="3260090" y="1545590"/>
                    </a:cubicBezTo>
                    <a:cubicBezTo>
                      <a:pt x="3009900" y="1621790"/>
                      <a:pt x="2467610" y="1878330"/>
                      <a:pt x="2197100" y="1977390"/>
                    </a:cubicBezTo>
                    <a:cubicBezTo>
                      <a:pt x="2033270" y="2037080"/>
                      <a:pt x="1972310" y="2056130"/>
                      <a:pt x="1797050" y="2105660"/>
                    </a:cubicBezTo>
                    <a:cubicBezTo>
                      <a:pt x="1469390" y="2199640"/>
                      <a:pt x="596900" y="2414270"/>
                      <a:pt x="374650" y="2461260"/>
                    </a:cubicBezTo>
                    <a:cubicBezTo>
                      <a:pt x="308610" y="2475230"/>
                      <a:pt x="293370" y="2477770"/>
                      <a:pt x="243840" y="2482850"/>
                    </a:cubicBezTo>
                    <a:cubicBezTo>
                      <a:pt x="180340" y="2489200"/>
                      <a:pt x="60960" y="2504440"/>
                      <a:pt x="25400" y="2489200"/>
                    </a:cubicBezTo>
                    <a:cubicBezTo>
                      <a:pt x="10160" y="2482850"/>
                      <a:pt x="0" y="2470150"/>
                      <a:pt x="0" y="2461260"/>
                    </a:cubicBezTo>
                    <a:cubicBezTo>
                      <a:pt x="0" y="2452370"/>
                      <a:pt x="25400" y="2438400"/>
                      <a:pt x="25400" y="2438400"/>
                    </a:cubicBezTo>
                  </a:path>
                </a:pathLst>
              </a:custGeom>
              <a:solidFill>
                <a:srgbClr val="B8B605"/>
              </a:solidFill>
              <a:ln cap="sq">
                <a:noFill/>
                <a:prstDash val="solid"/>
                <a:miter/>
              </a:ln>
            </p:spPr>
          </p:sp>
        </p:grpSp>
        <p:grpSp>
          <p:nvGrpSpPr>
            <p:cNvPr name="Group 68" id="68"/>
            <p:cNvGrpSpPr/>
            <p:nvPr/>
          </p:nvGrpSpPr>
          <p:grpSpPr>
            <a:xfrm rot="0">
              <a:off x="1791319" y="3878130"/>
              <a:ext cx="2225375" cy="1080968"/>
              <a:chOff x="0" y="0"/>
              <a:chExt cx="3385820" cy="1644650"/>
            </a:xfrm>
          </p:grpSpPr>
          <p:sp>
            <p:nvSpPr>
              <p:cNvPr name="Freeform 69" id="69"/>
              <p:cNvSpPr/>
              <p:nvPr/>
            </p:nvSpPr>
            <p:spPr>
              <a:xfrm flipH="false" flipV="false" rot="0">
                <a:off x="50800" y="49530"/>
                <a:ext cx="3284220" cy="1546860"/>
              </a:xfrm>
              <a:custGeom>
                <a:avLst/>
                <a:gdLst/>
                <a:ahLst/>
                <a:cxnLst/>
                <a:rect r="r" b="b" t="t" l="l"/>
                <a:pathLst>
                  <a:path h="1546860" w="3284220">
                    <a:moveTo>
                      <a:pt x="1786890" y="100330"/>
                    </a:moveTo>
                    <a:cubicBezTo>
                      <a:pt x="1606550" y="118110"/>
                      <a:pt x="1258570" y="246380"/>
                      <a:pt x="1083310" y="309880"/>
                    </a:cubicBezTo>
                    <a:cubicBezTo>
                      <a:pt x="953770" y="355600"/>
                      <a:pt x="873760" y="397510"/>
                      <a:pt x="750570" y="435610"/>
                    </a:cubicBezTo>
                    <a:cubicBezTo>
                      <a:pt x="600710" y="482600"/>
                      <a:pt x="328930" y="514350"/>
                      <a:pt x="245110" y="558800"/>
                    </a:cubicBezTo>
                    <a:cubicBezTo>
                      <a:pt x="212090" y="575310"/>
                      <a:pt x="212090" y="593090"/>
                      <a:pt x="185420" y="609600"/>
                    </a:cubicBezTo>
                    <a:cubicBezTo>
                      <a:pt x="147320" y="635000"/>
                      <a:pt x="59690" y="684530"/>
                      <a:pt x="29210" y="679450"/>
                    </a:cubicBezTo>
                    <a:cubicBezTo>
                      <a:pt x="15240" y="676910"/>
                      <a:pt x="1270" y="662940"/>
                      <a:pt x="0" y="654050"/>
                    </a:cubicBezTo>
                    <a:cubicBezTo>
                      <a:pt x="0" y="646430"/>
                      <a:pt x="10160" y="633730"/>
                      <a:pt x="22860" y="628650"/>
                    </a:cubicBezTo>
                    <a:cubicBezTo>
                      <a:pt x="46990" y="618490"/>
                      <a:pt x="104140" y="627380"/>
                      <a:pt x="151130" y="637540"/>
                    </a:cubicBezTo>
                    <a:cubicBezTo>
                      <a:pt x="212090" y="651510"/>
                      <a:pt x="265430" y="673100"/>
                      <a:pt x="353060" y="715010"/>
                    </a:cubicBezTo>
                    <a:cubicBezTo>
                      <a:pt x="532130" y="802640"/>
                      <a:pt x="909320" y="1055370"/>
                      <a:pt x="1140460" y="1183640"/>
                    </a:cubicBezTo>
                    <a:cubicBezTo>
                      <a:pt x="1315720" y="1282700"/>
                      <a:pt x="1517650" y="1375410"/>
                      <a:pt x="1610360" y="1432560"/>
                    </a:cubicBezTo>
                    <a:cubicBezTo>
                      <a:pt x="1652270" y="1457960"/>
                      <a:pt x="1675130" y="1487170"/>
                      <a:pt x="1696720" y="1493520"/>
                    </a:cubicBezTo>
                    <a:cubicBezTo>
                      <a:pt x="1706880" y="1497330"/>
                      <a:pt x="1713230" y="1497330"/>
                      <a:pt x="1722120" y="1493520"/>
                    </a:cubicBezTo>
                    <a:cubicBezTo>
                      <a:pt x="1733550" y="1488440"/>
                      <a:pt x="1733550" y="1477010"/>
                      <a:pt x="1753870" y="1461770"/>
                    </a:cubicBezTo>
                    <a:cubicBezTo>
                      <a:pt x="1878330" y="1371600"/>
                      <a:pt x="3003550" y="775970"/>
                      <a:pt x="3187700" y="695960"/>
                    </a:cubicBezTo>
                    <a:cubicBezTo>
                      <a:pt x="3229610" y="676910"/>
                      <a:pt x="3252470" y="662940"/>
                      <a:pt x="3267710" y="668020"/>
                    </a:cubicBezTo>
                    <a:cubicBezTo>
                      <a:pt x="3276600" y="670560"/>
                      <a:pt x="3282950" y="684530"/>
                      <a:pt x="3282950" y="692150"/>
                    </a:cubicBezTo>
                    <a:cubicBezTo>
                      <a:pt x="3284220" y="699770"/>
                      <a:pt x="3280410" y="707390"/>
                      <a:pt x="3271520" y="712470"/>
                    </a:cubicBezTo>
                    <a:cubicBezTo>
                      <a:pt x="3244850" y="728980"/>
                      <a:pt x="3125470" y="725170"/>
                      <a:pt x="3048000" y="715010"/>
                    </a:cubicBezTo>
                    <a:cubicBezTo>
                      <a:pt x="2961640" y="703580"/>
                      <a:pt x="2874010" y="673100"/>
                      <a:pt x="2778760" y="638810"/>
                    </a:cubicBezTo>
                    <a:cubicBezTo>
                      <a:pt x="2667000" y="596900"/>
                      <a:pt x="2545080" y="535940"/>
                      <a:pt x="2420620" y="473710"/>
                    </a:cubicBezTo>
                    <a:cubicBezTo>
                      <a:pt x="2278380" y="403860"/>
                      <a:pt x="2095500" y="307340"/>
                      <a:pt x="1973580" y="233680"/>
                    </a:cubicBezTo>
                    <a:cubicBezTo>
                      <a:pt x="1884680" y="180340"/>
                      <a:pt x="1791970" y="128270"/>
                      <a:pt x="1748790" y="85090"/>
                    </a:cubicBezTo>
                    <a:cubicBezTo>
                      <a:pt x="1725930" y="62230"/>
                      <a:pt x="1706880" y="36830"/>
                      <a:pt x="1708150" y="22860"/>
                    </a:cubicBezTo>
                    <a:cubicBezTo>
                      <a:pt x="1709420" y="12700"/>
                      <a:pt x="1722120" y="2540"/>
                      <a:pt x="1729740" y="1270"/>
                    </a:cubicBezTo>
                    <a:cubicBezTo>
                      <a:pt x="1738630" y="0"/>
                      <a:pt x="1752600" y="10160"/>
                      <a:pt x="1756410" y="16510"/>
                    </a:cubicBezTo>
                    <a:cubicBezTo>
                      <a:pt x="1760220" y="22860"/>
                      <a:pt x="1758950" y="35560"/>
                      <a:pt x="1753870" y="40640"/>
                    </a:cubicBezTo>
                    <a:cubicBezTo>
                      <a:pt x="1748790" y="46990"/>
                      <a:pt x="1733550" y="52070"/>
                      <a:pt x="1724660" y="50800"/>
                    </a:cubicBezTo>
                    <a:cubicBezTo>
                      <a:pt x="1718310" y="49530"/>
                      <a:pt x="1710690" y="40640"/>
                      <a:pt x="1708150" y="33020"/>
                    </a:cubicBezTo>
                    <a:cubicBezTo>
                      <a:pt x="1706880" y="25400"/>
                      <a:pt x="1713230" y="10160"/>
                      <a:pt x="1719580" y="5080"/>
                    </a:cubicBezTo>
                    <a:cubicBezTo>
                      <a:pt x="1725930" y="1270"/>
                      <a:pt x="1733550" y="0"/>
                      <a:pt x="1743710" y="3810"/>
                    </a:cubicBezTo>
                    <a:cubicBezTo>
                      <a:pt x="1770380" y="12700"/>
                      <a:pt x="1816100" y="71120"/>
                      <a:pt x="1865630" y="106680"/>
                    </a:cubicBezTo>
                    <a:cubicBezTo>
                      <a:pt x="1935480" y="156210"/>
                      <a:pt x="2037080" y="210820"/>
                      <a:pt x="2128520" y="262890"/>
                    </a:cubicBezTo>
                    <a:cubicBezTo>
                      <a:pt x="2227580" y="317500"/>
                      <a:pt x="2330450" y="373380"/>
                      <a:pt x="2438400" y="426720"/>
                    </a:cubicBezTo>
                    <a:cubicBezTo>
                      <a:pt x="2552700" y="482600"/>
                      <a:pt x="2686050" y="549910"/>
                      <a:pt x="2796540" y="590550"/>
                    </a:cubicBezTo>
                    <a:cubicBezTo>
                      <a:pt x="2886710" y="624840"/>
                      <a:pt x="2966720" y="652780"/>
                      <a:pt x="3048000" y="664210"/>
                    </a:cubicBezTo>
                    <a:cubicBezTo>
                      <a:pt x="3121660" y="675640"/>
                      <a:pt x="3229610" y="650240"/>
                      <a:pt x="3262630" y="666750"/>
                    </a:cubicBezTo>
                    <a:cubicBezTo>
                      <a:pt x="3275330" y="673100"/>
                      <a:pt x="3282950" y="683260"/>
                      <a:pt x="3282950" y="692150"/>
                    </a:cubicBezTo>
                    <a:cubicBezTo>
                      <a:pt x="3284220" y="699770"/>
                      <a:pt x="3281680" y="703580"/>
                      <a:pt x="3271520" y="712470"/>
                    </a:cubicBezTo>
                    <a:cubicBezTo>
                      <a:pt x="3187700" y="793750"/>
                      <a:pt x="1884680" y="1518920"/>
                      <a:pt x="1718310" y="1543050"/>
                    </a:cubicBezTo>
                    <a:cubicBezTo>
                      <a:pt x="1687830" y="1546860"/>
                      <a:pt x="1681480" y="1539240"/>
                      <a:pt x="1662430" y="1531620"/>
                    </a:cubicBezTo>
                    <a:cubicBezTo>
                      <a:pt x="1638300" y="1520190"/>
                      <a:pt x="1625600" y="1501140"/>
                      <a:pt x="1588770" y="1478280"/>
                    </a:cubicBezTo>
                    <a:cubicBezTo>
                      <a:pt x="1501140" y="1423670"/>
                      <a:pt x="1290320" y="1327150"/>
                      <a:pt x="1113790" y="1228090"/>
                    </a:cubicBezTo>
                    <a:cubicBezTo>
                      <a:pt x="883920" y="1098550"/>
                      <a:pt x="486410" y="840740"/>
                      <a:pt x="331470" y="760730"/>
                    </a:cubicBezTo>
                    <a:cubicBezTo>
                      <a:pt x="269240" y="728980"/>
                      <a:pt x="246380" y="715010"/>
                      <a:pt x="196850" y="702310"/>
                    </a:cubicBezTo>
                    <a:cubicBezTo>
                      <a:pt x="142240" y="685800"/>
                      <a:pt x="44450" y="694690"/>
                      <a:pt x="16510" y="678180"/>
                    </a:cubicBezTo>
                    <a:cubicBezTo>
                      <a:pt x="6350" y="671830"/>
                      <a:pt x="1270" y="661670"/>
                      <a:pt x="0" y="654050"/>
                    </a:cubicBezTo>
                    <a:cubicBezTo>
                      <a:pt x="0" y="647700"/>
                      <a:pt x="3810" y="641350"/>
                      <a:pt x="11430" y="633730"/>
                    </a:cubicBezTo>
                    <a:cubicBezTo>
                      <a:pt x="35560" y="610870"/>
                      <a:pt x="181610" y="570230"/>
                      <a:pt x="204470" y="544830"/>
                    </a:cubicBezTo>
                    <a:cubicBezTo>
                      <a:pt x="212090" y="535940"/>
                      <a:pt x="205740" y="527050"/>
                      <a:pt x="212090" y="520700"/>
                    </a:cubicBezTo>
                    <a:cubicBezTo>
                      <a:pt x="219710" y="513080"/>
                      <a:pt x="229870" y="513080"/>
                      <a:pt x="248920" y="506730"/>
                    </a:cubicBezTo>
                    <a:cubicBezTo>
                      <a:pt x="318770" y="485140"/>
                      <a:pt x="588010" y="433070"/>
                      <a:pt x="732790" y="388620"/>
                    </a:cubicBezTo>
                    <a:cubicBezTo>
                      <a:pt x="855980" y="349250"/>
                      <a:pt x="937260" y="307340"/>
                      <a:pt x="1066800" y="261620"/>
                    </a:cubicBezTo>
                    <a:cubicBezTo>
                      <a:pt x="1247140" y="198120"/>
                      <a:pt x="1596390" y="66040"/>
                      <a:pt x="1713230" y="49530"/>
                    </a:cubicBezTo>
                    <a:cubicBezTo>
                      <a:pt x="1753870" y="44450"/>
                      <a:pt x="1783080" y="43180"/>
                      <a:pt x="1799590" y="52070"/>
                    </a:cubicBezTo>
                    <a:cubicBezTo>
                      <a:pt x="1808480" y="58420"/>
                      <a:pt x="1813560" y="69850"/>
                      <a:pt x="1812290" y="78740"/>
                    </a:cubicBezTo>
                    <a:cubicBezTo>
                      <a:pt x="1811020" y="86360"/>
                      <a:pt x="1786890" y="100330"/>
                      <a:pt x="1786890" y="100330"/>
                    </a:cubicBezTo>
                  </a:path>
                </a:pathLst>
              </a:custGeom>
              <a:solidFill>
                <a:srgbClr val="0571D3"/>
              </a:solidFill>
              <a:ln cap="sq">
                <a:noFill/>
                <a:prstDash val="solid"/>
                <a:miter/>
              </a:ln>
            </p:spPr>
          </p:sp>
        </p:grpSp>
        <p:grpSp>
          <p:nvGrpSpPr>
            <p:cNvPr name="Group 70" id="70"/>
            <p:cNvGrpSpPr/>
            <p:nvPr/>
          </p:nvGrpSpPr>
          <p:grpSpPr>
            <a:xfrm rot="0">
              <a:off x="1806344" y="4263772"/>
              <a:ext cx="1276294" cy="1324708"/>
              <a:chOff x="0" y="0"/>
              <a:chExt cx="1941830" cy="2015490"/>
            </a:xfrm>
          </p:grpSpPr>
          <p:sp>
            <p:nvSpPr>
              <p:cNvPr name="Freeform 71" id="71"/>
              <p:cNvSpPr/>
              <p:nvPr/>
            </p:nvSpPr>
            <p:spPr>
              <a:xfrm flipH="false" flipV="false" rot="0">
                <a:off x="45720" y="48260"/>
                <a:ext cx="1846580" cy="1921510"/>
              </a:xfrm>
              <a:custGeom>
                <a:avLst/>
                <a:gdLst/>
                <a:ahLst/>
                <a:cxnLst/>
                <a:rect r="r" b="b" t="t" l="l"/>
                <a:pathLst>
                  <a:path h="1921510" w="1846580">
                    <a:moveTo>
                      <a:pt x="62230" y="27940"/>
                    </a:moveTo>
                    <a:cubicBezTo>
                      <a:pt x="92710" y="1216660"/>
                      <a:pt x="165100" y="1181100"/>
                      <a:pt x="203200" y="1189990"/>
                    </a:cubicBezTo>
                    <a:cubicBezTo>
                      <a:pt x="229870" y="1195070"/>
                      <a:pt x="236220" y="1197610"/>
                      <a:pt x="266700" y="1211580"/>
                    </a:cubicBezTo>
                    <a:cubicBezTo>
                      <a:pt x="368300" y="1253490"/>
                      <a:pt x="669290" y="1428750"/>
                      <a:pt x="890270" y="1532890"/>
                    </a:cubicBezTo>
                    <a:cubicBezTo>
                      <a:pt x="1134110" y="1648460"/>
                      <a:pt x="1583690" y="1921510"/>
                      <a:pt x="1671320" y="1864360"/>
                    </a:cubicBezTo>
                    <a:cubicBezTo>
                      <a:pt x="1714500" y="1836420"/>
                      <a:pt x="1670050" y="1736090"/>
                      <a:pt x="1676400" y="1656080"/>
                    </a:cubicBezTo>
                    <a:cubicBezTo>
                      <a:pt x="1684020" y="1546860"/>
                      <a:pt x="1718310" y="1371600"/>
                      <a:pt x="1727200" y="1267460"/>
                    </a:cubicBezTo>
                    <a:cubicBezTo>
                      <a:pt x="1732280" y="1198880"/>
                      <a:pt x="1722120" y="1151890"/>
                      <a:pt x="1732280" y="1094740"/>
                    </a:cubicBezTo>
                    <a:cubicBezTo>
                      <a:pt x="1744980" y="1033780"/>
                      <a:pt x="1778000" y="935990"/>
                      <a:pt x="1799590" y="913130"/>
                    </a:cubicBezTo>
                    <a:cubicBezTo>
                      <a:pt x="1807210" y="905510"/>
                      <a:pt x="1813560" y="902970"/>
                      <a:pt x="1821180" y="904240"/>
                    </a:cubicBezTo>
                    <a:cubicBezTo>
                      <a:pt x="1828800" y="905510"/>
                      <a:pt x="1841500" y="914400"/>
                      <a:pt x="1844040" y="922020"/>
                    </a:cubicBezTo>
                    <a:cubicBezTo>
                      <a:pt x="1846580" y="929640"/>
                      <a:pt x="1840230" y="944880"/>
                      <a:pt x="1835150" y="949960"/>
                    </a:cubicBezTo>
                    <a:cubicBezTo>
                      <a:pt x="1830070" y="953770"/>
                      <a:pt x="1818640" y="955040"/>
                      <a:pt x="1811020" y="953770"/>
                    </a:cubicBezTo>
                    <a:cubicBezTo>
                      <a:pt x="1804670" y="951230"/>
                      <a:pt x="1795780" y="943610"/>
                      <a:pt x="1794510" y="935990"/>
                    </a:cubicBezTo>
                    <a:cubicBezTo>
                      <a:pt x="1793240" y="928370"/>
                      <a:pt x="1799590" y="911860"/>
                      <a:pt x="1805940" y="908050"/>
                    </a:cubicBezTo>
                    <a:cubicBezTo>
                      <a:pt x="1812290" y="902970"/>
                      <a:pt x="1823720" y="902970"/>
                      <a:pt x="1830070" y="906780"/>
                    </a:cubicBezTo>
                    <a:cubicBezTo>
                      <a:pt x="1836420" y="910590"/>
                      <a:pt x="1846580" y="925830"/>
                      <a:pt x="1844040" y="933450"/>
                    </a:cubicBezTo>
                    <a:cubicBezTo>
                      <a:pt x="1842770" y="942340"/>
                      <a:pt x="1822450" y="956310"/>
                      <a:pt x="1813560" y="953770"/>
                    </a:cubicBezTo>
                    <a:cubicBezTo>
                      <a:pt x="1805940" y="952500"/>
                      <a:pt x="1793240" y="930910"/>
                      <a:pt x="1794510" y="923290"/>
                    </a:cubicBezTo>
                    <a:cubicBezTo>
                      <a:pt x="1797050" y="914400"/>
                      <a:pt x="1818640" y="902970"/>
                      <a:pt x="1827530" y="905510"/>
                    </a:cubicBezTo>
                    <a:cubicBezTo>
                      <a:pt x="1835150" y="906780"/>
                      <a:pt x="1842770" y="919480"/>
                      <a:pt x="1844040" y="933450"/>
                    </a:cubicBezTo>
                    <a:cubicBezTo>
                      <a:pt x="1846580" y="966470"/>
                      <a:pt x="1794510" y="1040130"/>
                      <a:pt x="1783080" y="1097280"/>
                    </a:cubicBezTo>
                    <a:cubicBezTo>
                      <a:pt x="1771650" y="1154430"/>
                      <a:pt x="1783080" y="1205230"/>
                      <a:pt x="1776730" y="1276350"/>
                    </a:cubicBezTo>
                    <a:cubicBezTo>
                      <a:pt x="1767840" y="1379220"/>
                      <a:pt x="1733550" y="1551940"/>
                      <a:pt x="1727200" y="1656080"/>
                    </a:cubicBezTo>
                    <a:cubicBezTo>
                      <a:pt x="1722120" y="1729740"/>
                      <a:pt x="1732280" y="1799590"/>
                      <a:pt x="1724660" y="1844040"/>
                    </a:cubicBezTo>
                    <a:cubicBezTo>
                      <a:pt x="1720850" y="1870710"/>
                      <a:pt x="1717040" y="1892300"/>
                      <a:pt x="1705610" y="1903730"/>
                    </a:cubicBezTo>
                    <a:cubicBezTo>
                      <a:pt x="1697990" y="1911350"/>
                      <a:pt x="1690370" y="1915160"/>
                      <a:pt x="1675130" y="1915160"/>
                    </a:cubicBezTo>
                    <a:cubicBezTo>
                      <a:pt x="1639570" y="1916430"/>
                      <a:pt x="1548130" y="1874520"/>
                      <a:pt x="1484630" y="1847850"/>
                    </a:cubicBezTo>
                    <a:cubicBezTo>
                      <a:pt x="1417320" y="1819910"/>
                      <a:pt x="1363980" y="1785620"/>
                      <a:pt x="1285240" y="1750060"/>
                    </a:cubicBezTo>
                    <a:cubicBezTo>
                      <a:pt x="1172210" y="1699260"/>
                      <a:pt x="1018540" y="1648460"/>
                      <a:pt x="867410" y="1578610"/>
                    </a:cubicBezTo>
                    <a:cubicBezTo>
                      <a:pt x="679450" y="1492250"/>
                      <a:pt x="342900" y="1300480"/>
                      <a:pt x="250190" y="1258570"/>
                    </a:cubicBezTo>
                    <a:cubicBezTo>
                      <a:pt x="223520" y="1247140"/>
                      <a:pt x="219710" y="1244600"/>
                      <a:pt x="198120" y="1239520"/>
                    </a:cubicBezTo>
                    <a:cubicBezTo>
                      <a:pt x="160020" y="1231900"/>
                      <a:pt x="71120" y="1243330"/>
                      <a:pt x="40640" y="1233170"/>
                    </a:cubicBezTo>
                    <a:cubicBezTo>
                      <a:pt x="24130" y="1228090"/>
                      <a:pt x="15240" y="1221740"/>
                      <a:pt x="8890" y="1211580"/>
                    </a:cubicBezTo>
                    <a:cubicBezTo>
                      <a:pt x="3810" y="1202690"/>
                      <a:pt x="6350" y="1197610"/>
                      <a:pt x="5080" y="1177290"/>
                    </a:cubicBezTo>
                    <a:cubicBezTo>
                      <a:pt x="0" y="1070610"/>
                      <a:pt x="0" y="298450"/>
                      <a:pt x="6350" y="125730"/>
                    </a:cubicBezTo>
                    <a:cubicBezTo>
                      <a:pt x="8890" y="68580"/>
                      <a:pt x="1270" y="29210"/>
                      <a:pt x="15240" y="11430"/>
                    </a:cubicBezTo>
                    <a:cubicBezTo>
                      <a:pt x="22860" y="2540"/>
                      <a:pt x="40640" y="0"/>
                      <a:pt x="48260" y="2540"/>
                    </a:cubicBezTo>
                    <a:cubicBezTo>
                      <a:pt x="55880" y="5080"/>
                      <a:pt x="62230" y="27940"/>
                      <a:pt x="62230" y="27940"/>
                    </a:cubicBezTo>
                  </a:path>
                </a:pathLst>
              </a:custGeom>
              <a:solidFill>
                <a:srgbClr val="0571D3"/>
              </a:solidFill>
              <a:ln cap="sq">
                <a:noFill/>
                <a:prstDash val="solid"/>
                <a:miter/>
              </a:ln>
            </p:spPr>
          </p:sp>
        </p:grpSp>
        <p:grpSp>
          <p:nvGrpSpPr>
            <p:cNvPr name="Group 72" id="72"/>
            <p:cNvGrpSpPr/>
            <p:nvPr/>
          </p:nvGrpSpPr>
          <p:grpSpPr>
            <a:xfrm rot="0">
              <a:off x="2862270" y="4320534"/>
              <a:ext cx="1146911" cy="1299666"/>
              <a:chOff x="0" y="0"/>
              <a:chExt cx="1744980" cy="1977390"/>
            </a:xfrm>
          </p:grpSpPr>
          <p:sp>
            <p:nvSpPr>
              <p:cNvPr name="Freeform 73" id="73"/>
              <p:cNvSpPr/>
              <p:nvPr/>
            </p:nvSpPr>
            <p:spPr>
              <a:xfrm flipH="false" flipV="false" rot="0">
                <a:off x="49530" y="49530"/>
                <a:ext cx="1662430" cy="1885950"/>
              </a:xfrm>
              <a:custGeom>
                <a:avLst/>
                <a:gdLst/>
                <a:ahLst/>
                <a:cxnLst/>
                <a:rect r="r" b="b" t="t" l="l"/>
                <a:pathLst>
                  <a:path h="1885950" w="1662430">
                    <a:moveTo>
                      <a:pt x="26670" y="1824990"/>
                    </a:moveTo>
                    <a:cubicBezTo>
                      <a:pt x="254000" y="1807210"/>
                      <a:pt x="335280" y="1775460"/>
                      <a:pt x="421640" y="1743710"/>
                    </a:cubicBezTo>
                    <a:cubicBezTo>
                      <a:pt x="524510" y="1706880"/>
                      <a:pt x="641350" y="1657350"/>
                      <a:pt x="756920" y="1604010"/>
                    </a:cubicBezTo>
                    <a:cubicBezTo>
                      <a:pt x="881380" y="1545590"/>
                      <a:pt x="1005840" y="1464310"/>
                      <a:pt x="1143000" y="1405890"/>
                    </a:cubicBezTo>
                    <a:cubicBezTo>
                      <a:pt x="1286510" y="1344930"/>
                      <a:pt x="1539240" y="1344930"/>
                      <a:pt x="1600200" y="1250950"/>
                    </a:cubicBezTo>
                    <a:cubicBezTo>
                      <a:pt x="1648460" y="1178560"/>
                      <a:pt x="1581150" y="1082040"/>
                      <a:pt x="1574800" y="955040"/>
                    </a:cubicBezTo>
                    <a:cubicBezTo>
                      <a:pt x="1565910" y="732790"/>
                      <a:pt x="1536700" y="113030"/>
                      <a:pt x="1574800" y="26670"/>
                    </a:cubicBezTo>
                    <a:cubicBezTo>
                      <a:pt x="1582420" y="8890"/>
                      <a:pt x="1592580" y="0"/>
                      <a:pt x="1601470" y="1270"/>
                    </a:cubicBezTo>
                    <a:cubicBezTo>
                      <a:pt x="1610360" y="1270"/>
                      <a:pt x="1624330" y="20320"/>
                      <a:pt x="1625600" y="29210"/>
                    </a:cubicBezTo>
                    <a:cubicBezTo>
                      <a:pt x="1625600" y="35560"/>
                      <a:pt x="1617980" y="45720"/>
                      <a:pt x="1611630" y="48260"/>
                    </a:cubicBezTo>
                    <a:cubicBezTo>
                      <a:pt x="1604010" y="52070"/>
                      <a:pt x="1587500" y="49530"/>
                      <a:pt x="1581150" y="44450"/>
                    </a:cubicBezTo>
                    <a:cubicBezTo>
                      <a:pt x="1576070" y="39370"/>
                      <a:pt x="1573530" y="27940"/>
                      <a:pt x="1574800" y="21590"/>
                    </a:cubicBezTo>
                    <a:cubicBezTo>
                      <a:pt x="1577340" y="12700"/>
                      <a:pt x="1590040" y="1270"/>
                      <a:pt x="1598930" y="1270"/>
                    </a:cubicBezTo>
                    <a:cubicBezTo>
                      <a:pt x="1607820" y="1270"/>
                      <a:pt x="1617980" y="8890"/>
                      <a:pt x="1625600" y="26670"/>
                    </a:cubicBezTo>
                    <a:cubicBezTo>
                      <a:pt x="1662430" y="113030"/>
                      <a:pt x="1617980" y="755650"/>
                      <a:pt x="1625600" y="953770"/>
                    </a:cubicBezTo>
                    <a:cubicBezTo>
                      <a:pt x="1630680" y="1047750"/>
                      <a:pt x="1642110" y="1104900"/>
                      <a:pt x="1643380" y="1162050"/>
                    </a:cubicBezTo>
                    <a:cubicBezTo>
                      <a:pt x="1645920" y="1201420"/>
                      <a:pt x="1648460" y="1242060"/>
                      <a:pt x="1642110" y="1264920"/>
                    </a:cubicBezTo>
                    <a:cubicBezTo>
                      <a:pt x="1639570" y="1276350"/>
                      <a:pt x="1638300" y="1282700"/>
                      <a:pt x="1629410" y="1290320"/>
                    </a:cubicBezTo>
                    <a:cubicBezTo>
                      <a:pt x="1607820" y="1310640"/>
                      <a:pt x="1549400" y="1329690"/>
                      <a:pt x="1493520" y="1350010"/>
                    </a:cubicBezTo>
                    <a:cubicBezTo>
                      <a:pt x="1408430" y="1381760"/>
                      <a:pt x="1276350" y="1405890"/>
                      <a:pt x="1164590" y="1451610"/>
                    </a:cubicBezTo>
                    <a:cubicBezTo>
                      <a:pt x="1037590" y="1503680"/>
                      <a:pt x="909320" y="1590040"/>
                      <a:pt x="775970" y="1651000"/>
                    </a:cubicBezTo>
                    <a:cubicBezTo>
                      <a:pt x="637540" y="1714500"/>
                      <a:pt x="464820" y="1786890"/>
                      <a:pt x="346710" y="1824990"/>
                    </a:cubicBezTo>
                    <a:cubicBezTo>
                      <a:pt x="266700" y="1850390"/>
                      <a:pt x="203200" y="1869440"/>
                      <a:pt x="142240" y="1875790"/>
                    </a:cubicBezTo>
                    <a:cubicBezTo>
                      <a:pt x="95250" y="1880870"/>
                      <a:pt x="34290" y="1885950"/>
                      <a:pt x="15240" y="1873250"/>
                    </a:cubicBezTo>
                    <a:cubicBezTo>
                      <a:pt x="5080" y="1866900"/>
                      <a:pt x="0" y="1855470"/>
                      <a:pt x="1270" y="1847850"/>
                    </a:cubicBezTo>
                    <a:cubicBezTo>
                      <a:pt x="2540" y="1838960"/>
                      <a:pt x="26670" y="1824990"/>
                      <a:pt x="26670" y="1824990"/>
                    </a:cubicBezTo>
                  </a:path>
                </a:pathLst>
              </a:custGeom>
              <a:solidFill>
                <a:srgbClr val="0571D3"/>
              </a:solidFill>
              <a:ln cap="sq">
                <a:noFill/>
                <a:prstDash val="solid"/>
                <a:miter/>
              </a:ln>
            </p:spPr>
          </p:sp>
        </p:grpSp>
        <p:grpSp>
          <p:nvGrpSpPr>
            <p:cNvPr name="Group 74" id="74"/>
            <p:cNvGrpSpPr/>
            <p:nvPr/>
          </p:nvGrpSpPr>
          <p:grpSpPr>
            <a:xfrm rot="0">
              <a:off x="2128547" y="4059265"/>
              <a:ext cx="481636" cy="334725"/>
              <a:chOff x="0" y="0"/>
              <a:chExt cx="732790" cy="509270"/>
            </a:xfrm>
          </p:grpSpPr>
          <p:sp>
            <p:nvSpPr>
              <p:cNvPr name="Freeform 75" id="75"/>
              <p:cNvSpPr/>
              <p:nvPr/>
            </p:nvSpPr>
            <p:spPr>
              <a:xfrm flipH="false" flipV="false" rot="0">
                <a:off x="41910" y="38100"/>
                <a:ext cx="647700" cy="421640"/>
              </a:xfrm>
              <a:custGeom>
                <a:avLst/>
                <a:gdLst/>
                <a:ahLst/>
                <a:cxnLst/>
                <a:rect r="r" b="b" t="t" l="l"/>
                <a:pathLst>
                  <a:path h="421640" w="647700">
                    <a:moveTo>
                      <a:pt x="83820" y="171450"/>
                    </a:moveTo>
                    <a:cubicBezTo>
                      <a:pt x="515620" y="157480"/>
                      <a:pt x="491490" y="129540"/>
                      <a:pt x="474980" y="111760"/>
                    </a:cubicBezTo>
                    <a:cubicBezTo>
                      <a:pt x="454660" y="91440"/>
                      <a:pt x="424180" y="74930"/>
                      <a:pt x="387350" y="66040"/>
                    </a:cubicBezTo>
                    <a:cubicBezTo>
                      <a:pt x="331470" y="52070"/>
                      <a:pt x="223520" y="53340"/>
                      <a:pt x="170180" y="63500"/>
                    </a:cubicBezTo>
                    <a:cubicBezTo>
                      <a:pt x="137160" y="69850"/>
                      <a:pt x="102870" y="78740"/>
                      <a:pt x="92710" y="95250"/>
                    </a:cubicBezTo>
                    <a:cubicBezTo>
                      <a:pt x="85090" y="109220"/>
                      <a:pt x="100330" y="132080"/>
                      <a:pt x="97790" y="148590"/>
                    </a:cubicBezTo>
                    <a:cubicBezTo>
                      <a:pt x="96520" y="161290"/>
                      <a:pt x="91440" y="177800"/>
                      <a:pt x="82550" y="185420"/>
                    </a:cubicBezTo>
                    <a:cubicBezTo>
                      <a:pt x="74930" y="190500"/>
                      <a:pt x="55880" y="182880"/>
                      <a:pt x="52070" y="190500"/>
                    </a:cubicBezTo>
                    <a:cubicBezTo>
                      <a:pt x="43180" y="210820"/>
                      <a:pt x="106680" y="346710"/>
                      <a:pt x="149860" y="365760"/>
                    </a:cubicBezTo>
                    <a:cubicBezTo>
                      <a:pt x="185420" y="381000"/>
                      <a:pt x="226060" y="340360"/>
                      <a:pt x="278130" y="334010"/>
                    </a:cubicBezTo>
                    <a:cubicBezTo>
                      <a:pt x="359410" y="325120"/>
                      <a:pt x="557530" y="373380"/>
                      <a:pt x="593090" y="340360"/>
                    </a:cubicBezTo>
                    <a:cubicBezTo>
                      <a:pt x="610870" y="322580"/>
                      <a:pt x="586740" y="276860"/>
                      <a:pt x="595630" y="264160"/>
                    </a:cubicBezTo>
                    <a:cubicBezTo>
                      <a:pt x="600710" y="256540"/>
                      <a:pt x="610870" y="254000"/>
                      <a:pt x="617220" y="254000"/>
                    </a:cubicBezTo>
                    <a:cubicBezTo>
                      <a:pt x="624840" y="254000"/>
                      <a:pt x="635000" y="260350"/>
                      <a:pt x="637540" y="266700"/>
                    </a:cubicBezTo>
                    <a:cubicBezTo>
                      <a:pt x="641350" y="273050"/>
                      <a:pt x="640080" y="290830"/>
                      <a:pt x="635000" y="297180"/>
                    </a:cubicBezTo>
                    <a:cubicBezTo>
                      <a:pt x="629920" y="302260"/>
                      <a:pt x="618490" y="304800"/>
                      <a:pt x="612140" y="304800"/>
                    </a:cubicBezTo>
                    <a:cubicBezTo>
                      <a:pt x="604520" y="303530"/>
                      <a:pt x="595630" y="295910"/>
                      <a:pt x="593090" y="289560"/>
                    </a:cubicBezTo>
                    <a:cubicBezTo>
                      <a:pt x="590550" y="283210"/>
                      <a:pt x="590550" y="271780"/>
                      <a:pt x="594360" y="266700"/>
                    </a:cubicBezTo>
                    <a:cubicBezTo>
                      <a:pt x="599440" y="259080"/>
                      <a:pt x="614680" y="252730"/>
                      <a:pt x="622300" y="255270"/>
                    </a:cubicBezTo>
                    <a:cubicBezTo>
                      <a:pt x="629920" y="256540"/>
                      <a:pt x="636270" y="261620"/>
                      <a:pt x="640080" y="270510"/>
                    </a:cubicBezTo>
                    <a:cubicBezTo>
                      <a:pt x="647700" y="289560"/>
                      <a:pt x="646430" y="355600"/>
                      <a:pt x="631190" y="374650"/>
                    </a:cubicBezTo>
                    <a:cubicBezTo>
                      <a:pt x="621030" y="388620"/>
                      <a:pt x="604520" y="387350"/>
                      <a:pt x="580390" y="391160"/>
                    </a:cubicBezTo>
                    <a:cubicBezTo>
                      <a:pt x="524510" y="398780"/>
                      <a:pt x="367030" y="374650"/>
                      <a:pt x="290830" y="384810"/>
                    </a:cubicBezTo>
                    <a:cubicBezTo>
                      <a:pt x="240030" y="391160"/>
                      <a:pt x="193040" y="416560"/>
                      <a:pt x="166370" y="419100"/>
                    </a:cubicBezTo>
                    <a:cubicBezTo>
                      <a:pt x="152400" y="420370"/>
                      <a:pt x="144780" y="421640"/>
                      <a:pt x="135890" y="417830"/>
                    </a:cubicBezTo>
                    <a:cubicBezTo>
                      <a:pt x="125730" y="414020"/>
                      <a:pt x="118110" y="407670"/>
                      <a:pt x="106680" y="396240"/>
                    </a:cubicBezTo>
                    <a:cubicBezTo>
                      <a:pt x="81280" y="365760"/>
                      <a:pt x="21590" y="265430"/>
                      <a:pt x="8890" y="219710"/>
                    </a:cubicBezTo>
                    <a:cubicBezTo>
                      <a:pt x="2540" y="194310"/>
                      <a:pt x="0" y="165100"/>
                      <a:pt x="8890" y="154940"/>
                    </a:cubicBezTo>
                    <a:cubicBezTo>
                      <a:pt x="16510" y="146050"/>
                      <a:pt x="39370" y="157480"/>
                      <a:pt x="46990" y="148590"/>
                    </a:cubicBezTo>
                    <a:cubicBezTo>
                      <a:pt x="59690" y="134620"/>
                      <a:pt x="43180" y="88900"/>
                      <a:pt x="58420" y="67310"/>
                    </a:cubicBezTo>
                    <a:cubicBezTo>
                      <a:pt x="78740" y="40640"/>
                      <a:pt x="130810" y="22860"/>
                      <a:pt x="177800" y="12700"/>
                    </a:cubicBezTo>
                    <a:cubicBezTo>
                      <a:pt x="233680" y="0"/>
                      <a:pt x="323850" y="3810"/>
                      <a:pt x="375920" y="12700"/>
                    </a:cubicBezTo>
                    <a:cubicBezTo>
                      <a:pt x="412750" y="19050"/>
                      <a:pt x="438150" y="27940"/>
                      <a:pt x="464820" y="43180"/>
                    </a:cubicBezTo>
                    <a:cubicBezTo>
                      <a:pt x="492760" y="59690"/>
                      <a:pt x="527050" y="81280"/>
                      <a:pt x="539750" y="107950"/>
                    </a:cubicBezTo>
                    <a:cubicBezTo>
                      <a:pt x="551180" y="134620"/>
                      <a:pt x="551180" y="181610"/>
                      <a:pt x="541020" y="200660"/>
                    </a:cubicBezTo>
                    <a:cubicBezTo>
                      <a:pt x="534670" y="212090"/>
                      <a:pt x="528320" y="217170"/>
                      <a:pt x="510540" y="222250"/>
                    </a:cubicBezTo>
                    <a:cubicBezTo>
                      <a:pt x="450850" y="241300"/>
                      <a:pt x="138430" y="246380"/>
                      <a:pt x="83820" y="222250"/>
                    </a:cubicBezTo>
                    <a:cubicBezTo>
                      <a:pt x="68580" y="214630"/>
                      <a:pt x="58420" y="203200"/>
                      <a:pt x="59690" y="194310"/>
                    </a:cubicBezTo>
                    <a:cubicBezTo>
                      <a:pt x="59690" y="185420"/>
                      <a:pt x="83820" y="171450"/>
                      <a:pt x="83820" y="171450"/>
                    </a:cubicBezTo>
                  </a:path>
                </a:pathLst>
              </a:custGeom>
              <a:solidFill>
                <a:srgbClr val="0571D3"/>
              </a:solidFill>
              <a:ln cap="sq">
                <a:noFill/>
                <a:prstDash val="solid"/>
                <a:miter/>
              </a:ln>
            </p:spPr>
          </p:sp>
        </p:grpSp>
        <p:grpSp>
          <p:nvGrpSpPr>
            <p:cNvPr name="Group 76" id="76"/>
            <p:cNvGrpSpPr/>
            <p:nvPr/>
          </p:nvGrpSpPr>
          <p:grpSpPr>
            <a:xfrm rot="0">
              <a:off x="2610183" y="3926544"/>
              <a:ext cx="636895" cy="216194"/>
              <a:chOff x="0" y="0"/>
              <a:chExt cx="969010" cy="328930"/>
            </a:xfrm>
          </p:grpSpPr>
          <p:sp>
            <p:nvSpPr>
              <p:cNvPr name="Freeform 77" id="77"/>
              <p:cNvSpPr/>
              <p:nvPr/>
            </p:nvSpPr>
            <p:spPr>
              <a:xfrm flipH="false" flipV="false" rot="0">
                <a:off x="49530" y="45720"/>
                <a:ext cx="868680" cy="247650"/>
              </a:xfrm>
              <a:custGeom>
                <a:avLst/>
                <a:gdLst/>
                <a:ahLst/>
                <a:cxnLst/>
                <a:rect r="r" b="b" t="t" l="l"/>
                <a:pathLst>
                  <a:path h="247650" w="868680">
                    <a:moveTo>
                      <a:pt x="326390" y="173990"/>
                    </a:moveTo>
                    <a:cubicBezTo>
                      <a:pt x="720090" y="175260"/>
                      <a:pt x="711200" y="166370"/>
                      <a:pt x="698500" y="158750"/>
                    </a:cubicBezTo>
                    <a:cubicBezTo>
                      <a:pt x="633730" y="124460"/>
                      <a:pt x="39370" y="68580"/>
                      <a:pt x="39370" y="55880"/>
                    </a:cubicBezTo>
                    <a:cubicBezTo>
                      <a:pt x="39370" y="52070"/>
                      <a:pt x="57150" y="49530"/>
                      <a:pt x="71120" y="49530"/>
                    </a:cubicBezTo>
                    <a:cubicBezTo>
                      <a:pt x="96520" y="50800"/>
                      <a:pt x="127000" y="74930"/>
                      <a:pt x="179070" y="81280"/>
                    </a:cubicBezTo>
                    <a:cubicBezTo>
                      <a:pt x="304800" y="99060"/>
                      <a:pt x="769620" y="45720"/>
                      <a:pt x="842010" y="74930"/>
                    </a:cubicBezTo>
                    <a:cubicBezTo>
                      <a:pt x="858520" y="81280"/>
                      <a:pt x="867410" y="92710"/>
                      <a:pt x="867410" y="100330"/>
                    </a:cubicBezTo>
                    <a:cubicBezTo>
                      <a:pt x="867410" y="109220"/>
                      <a:pt x="848360" y="125730"/>
                      <a:pt x="839470" y="125730"/>
                    </a:cubicBezTo>
                    <a:cubicBezTo>
                      <a:pt x="831850" y="124460"/>
                      <a:pt x="815340" y="105410"/>
                      <a:pt x="816610" y="96520"/>
                    </a:cubicBezTo>
                    <a:cubicBezTo>
                      <a:pt x="817880" y="87630"/>
                      <a:pt x="838200" y="74930"/>
                      <a:pt x="847090" y="74930"/>
                    </a:cubicBezTo>
                    <a:cubicBezTo>
                      <a:pt x="854710" y="74930"/>
                      <a:pt x="862330" y="83820"/>
                      <a:pt x="866140" y="90170"/>
                    </a:cubicBezTo>
                    <a:cubicBezTo>
                      <a:pt x="868680" y="96520"/>
                      <a:pt x="868680" y="107950"/>
                      <a:pt x="863600" y="114300"/>
                    </a:cubicBezTo>
                    <a:cubicBezTo>
                      <a:pt x="854710" y="124460"/>
                      <a:pt x="829310" y="128270"/>
                      <a:pt x="795020" y="133350"/>
                    </a:cubicBezTo>
                    <a:cubicBezTo>
                      <a:pt x="688340" y="147320"/>
                      <a:pt x="274320" y="157480"/>
                      <a:pt x="142240" y="129540"/>
                    </a:cubicBezTo>
                    <a:cubicBezTo>
                      <a:pt x="82550" y="116840"/>
                      <a:pt x="35560" y="93980"/>
                      <a:pt x="15240" y="73660"/>
                    </a:cubicBezTo>
                    <a:cubicBezTo>
                      <a:pt x="5080" y="64770"/>
                      <a:pt x="2540" y="54610"/>
                      <a:pt x="1270" y="44450"/>
                    </a:cubicBezTo>
                    <a:cubicBezTo>
                      <a:pt x="0" y="35560"/>
                      <a:pt x="2540" y="22860"/>
                      <a:pt x="8890" y="16510"/>
                    </a:cubicBezTo>
                    <a:cubicBezTo>
                      <a:pt x="17780" y="8890"/>
                      <a:pt x="27940" y="6350"/>
                      <a:pt x="50800" y="5080"/>
                    </a:cubicBezTo>
                    <a:cubicBezTo>
                      <a:pt x="140970" y="0"/>
                      <a:pt x="687070" y="87630"/>
                      <a:pt x="751840" y="127000"/>
                    </a:cubicBezTo>
                    <a:cubicBezTo>
                      <a:pt x="765810" y="134620"/>
                      <a:pt x="768350" y="139700"/>
                      <a:pt x="770890" y="151130"/>
                    </a:cubicBezTo>
                    <a:cubicBezTo>
                      <a:pt x="775970" y="165100"/>
                      <a:pt x="777240" y="195580"/>
                      <a:pt x="767080" y="209550"/>
                    </a:cubicBezTo>
                    <a:cubicBezTo>
                      <a:pt x="758190" y="222250"/>
                      <a:pt x="742950" y="226060"/>
                      <a:pt x="717550" y="231140"/>
                    </a:cubicBezTo>
                    <a:cubicBezTo>
                      <a:pt x="648970" y="245110"/>
                      <a:pt x="370840" y="247650"/>
                      <a:pt x="321310" y="224790"/>
                    </a:cubicBezTo>
                    <a:cubicBezTo>
                      <a:pt x="306070" y="218440"/>
                      <a:pt x="298450" y="208280"/>
                      <a:pt x="298450" y="199390"/>
                    </a:cubicBezTo>
                    <a:cubicBezTo>
                      <a:pt x="298450" y="191770"/>
                      <a:pt x="326390" y="173990"/>
                      <a:pt x="326390" y="173990"/>
                    </a:cubicBezTo>
                  </a:path>
                </a:pathLst>
              </a:custGeom>
              <a:solidFill>
                <a:srgbClr val="0571D3"/>
              </a:solidFill>
              <a:ln cap="sq">
                <a:noFill/>
                <a:prstDash val="solid"/>
                <a:miter/>
              </a:ln>
            </p:spPr>
          </p:sp>
        </p:grpSp>
        <p:grpSp>
          <p:nvGrpSpPr>
            <p:cNvPr name="Group 78" id="78"/>
            <p:cNvGrpSpPr/>
            <p:nvPr/>
          </p:nvGrpSpPr>
          <p:grpSpPr>
            <a:xfrm rot="0">
              <a:off x="2778798" y="3972454"/>
              <a:ext cx="536728" cy="331386"/>
              <a:chOff x="0" y="0"/>
              <a:chExt cx="816610" cy="504190"/>
            </a:xfrm>
          </p:grpSpPr>
          <p:sp>
            <p:nvSpPr>
              <p:cNvPr name="Freeform 79" id="79"/>
              <p:cNvSpPr/>
              <p:nvPr/>
            </p:nvSpPr>
            <p:spPr>
              <a:xfrm flipH="false" flipV="false" rot="0">
                <a:off x="33020" y="50800"/>
                <a:ext cx="732790" cy="405130"/>
              </a:xfrm>
              <a:custGeom>
                <a:avLst/>
                <a:gdLst/>
                <a:ahLst/>
                <a:cxnLst/>
                <a:rect r="r" b="b" t="t" l="l"/>
                <a:pathLst>
                  <a:path h="405130" w="732790">
                    <a:moveTo>
                      <a:pt x="68580" y="25400"/>
                    </a:moveTo>
                    <a:cubicBezTo>
                      <a:pt x="97790" y="356870"/>
                      <a:pt x="124460" y="317500"/>
                      <a:pt x="147320" y="308610"/>
                    </a:cubicBezTo>
                    <a:cubicBezTo>
                      <a:pt x="171450" y="298450"/>
                      <a:pt x="187960" y="297180"/>
                      <a:pt x="224790" y="293370"/>
                    </a:cubicBezTo>
                    <a:cubicBezTo>
                      <a:pt x="312420" y="285750"/>
                      <a:pt x="637540" y="321310"/>
                      <a:pt x="675640" y="292100"/>
                    </a:cubicBezTo>
                    <a:cubicBezTo>
                      <a:pt x="684530" y="284480"/>
                      <a:pt x="681990" y="275590"/>
                      <a:pt x="681990" y="262890"/>
                    </a:cubicBezTo>
                    <a:cubicBezTo>
                      <a:pt x="681990" y="240030"/>
                      <a:pt x="673100" y="195580"/>
                      <a:pt x="661670" y="167640"/>
                    </a:cubicBezTo>
                    <a:cubicBezTo>
                      <a:pt x="650240" y="142240"/>
                      <a:pt x="623570" y="123190"/>
                      <a:pt x="615950" y="102870"/>
                    </a:cubicBezTo>
                    <a:cubicBezTo>
                      <a:pt x="609600" y="87630"/>
                      <a:pt x="607060" y="71120"/>
                      <a:pt x="609600" y="59690"/>
                    </a:cubicBezTo>
                    <a:cubicBezTo>
                      <a:pt x="612140" y="50800"/>
                      <a:pt x="622300" y="38100"/>
                      <a:pt x="629920" y="36830"/>
                    </a:cubicBezTo>
                    <a:cubicBezTo>
                      <a:pt x="638810" y="35560"/>
                      <a:pt x="654050" y="43180"/>
                      <a:pt x="657860" y="50800"/>
                    </a:cubicBezTo>
                    <a:cubicBezTo>
                      <a:pt x="661670" y="57150"/>
                      <a:pt x="661670" y="68580"/>
                      <a:pt x="657860" y="74930"/>
                    </a:cubicBezTo>
                    <a:cubicBezTo>
                      <a:pt x="652780" y="81280"/>
                      <a:pt x="637540" y="87630"/>
                      <a:pt x="628650" y="86360"/>
                    </a:cubicBezTo>
                    <a:cubicBezTo>
                      <a:pt x="622300" y="85090"/>
                      <a:pt x="613410" y="77470"/>
                      <a:pt x="610870" y="71120"/>
                    </a:cubicBezTo>
                    <a:cubicBezTo>
                      <a:pt x="609600" y="63500"/>
                      <a:pt x="613410" y="45720"/>
                      <a:pt x="619760" y="41910"/>
                    </a:cubicBezTo>
                    <a:cubicBezTo>
                      <a:pt x="627380" y="36830"/>
                      <a:pt x="645160" y="36830"/>
                      <a:pt x="651510" y="41910"/>
                    </a:cubicBezTo>
                    <a:cubicBezTo>
                      <a:pt x="657860" y="49530"/>
                      <a:pt x="648970" y="69850"/>
                      <a:pt x="655320" y="86360"/>
                    </a:cubicBezTo>
                    <a:cubicBezTo>
                      <a:pt x="664210" y="110490"/>
                      <a:pt x="698500" y="137160"/>
                      <a:pt x="711200" y="166370"/>
                    </a:cubicBezTo>
                    <a:cubicBezTo>
                      <a:pt x="723900" y="196850"/>
                      <a:pt x="732790" y="233680"/>
                      <a:pt x="732790" y="262890"/>
                    </a:cubicBezTo>
                    <a:cubicBezTo>
                      <a:pt x="732790" y="287020"/>
                      <a:pt x="730250" y="318770"/>
                      <a:pt x="718820" y="331470"/>
                    </a:cubicBezTo>
                    <a:cubicBezTo>
                      <a:pt x="708660" y="341630"/>
                      <a:pt x="697230" y="339090"/>
                      <a:pt x="675640" y="342900"/>
                    </a:cubicBezTo>
                    <a:cubicBezTo>
                      <a:pt x="603250" y="351790"/>
                      <a:pt x="281940" y="339090"/>
                      <a:pt x="209550" y="346710"/>
                    </a:cubicBezTo>
                    <a:cubicBezTo>
                      <a:pt x="187960" y="347980"/>
                      <a:pt x="182880" y="349250"/>
                      <a:pt x="166370" y="354330"/>
                    </a:cubicBezTo>
                    <a:cubicBezTo>
                      <a:pt x="144780" y="363220"/>
                      <a:pt x="114300" y="396240"/>
                      <a:pt x="93980" y="401320"/>
                    </a:cubicBezTo>
                    <a:cubicBezTo>
                      <a:pt x="81280" y="405130"/>
                      <a:pt x="71120" y="405130"/>
                      <a:pt x="60960" y="401320"/>
                    </a:cubicBezTo>
                    <a:cubicBezTo>
                      <a:pt x="52070" y="397510"/>
                      <a:pt x="41910" y="391160"/>
                      <a:pt x="36830" y="381000"/>
                    </a:cubicBezTo>
                    <a:cubicBezTo>
                      <a:pt x="27940" y="367030"/>
                      <a:pt x="27940" y="346710"/>
                      <a:pt x="25400" y="318770"/>
                    </a:cubicBezTo>
                    <a:cubicBezTo>
                      <a:pt x="19050" y="257810"/>
                      <a:pt x="0" y="68580"/>
                      <a:pt x="17780" y="25400"/>
                    </a:cubicBezTo>
                    <a:cubicBezTo>
                      <a:pt x="25400" y="10160"/>
                      <a:pt x="38100" y="0"/>
                      <a:pt x="46990" y="0"/>
                    </a:cubicBezTo>
                    <a:cubicBezTo>
                      <a:pt x="54610" y="0"/>
                      <a:pt x="68580" y="25400"/>
                      <a:pt x="68580" y="25400"/>
                    </a:cubicBezTo>
                  </a:path>
                </a:pathLst>
              </a:custGeom>
              <a:solidFill>
                <a:srgbClr val="0571D3"/>
              </a:solidFill>
              <a:ln cap="sq">
                <a:noFill/>
                <a:prstDash val="solid"/>
                <a:miter/>
              </a:ln>
            </p:spPr>
          </p:sp>
        </p:grpSp>
        <p:grpSp>
          <p:nvGrpSpPr>
            <p:cNvPr name="Group 80" id="80"/>
            <p:cNvGrpSpPr/>
            <p:nvPr/>
          </p:nvGrpSpPr>
          <p:grpSpPr>
            <a:xfrm rot="0">
              <a:off x="2425709" y="4371452"/>
              <a:ext cx="713689" cy="182805"/>
              <a:chOff x="0" y="0"/>
              <a:chExt cx="1085850" cy="278130"/>
            </a:xfrm>
          </p:grpSpPr>
          <p:sp>
            <p:nvSpPr>
              <p:cNvPr name="Freeform 81" id="81"/>
              <p:cNvSpPr/>
              <p:nvPr/>
            </p:nvSpPr>
            <p:spPr>
              <a:xfrm flipH="false" flipV="false" rot="0">
                <a:off x="49530" y="44450"/>
                <a:ext cx="993140" cy="198120"/>
              </a:xfrm>
              <a:custGeom>
                <a:avLst/>
                <a:gdLst/>
                <a:ahLst/>
                <a:cxnLst/>
                <a:rect r="r" b="b" t="t" l="l"/>
                <a:pathLst>
                  <a:path h="198120" w="993140">
                    <a:moveTo>
                      <a:pt x="397510" y="130810"/>
                    </a:moveTo>
                    <a:cubicBezTo>
                      <a:pt x="651510" y="134620"/>
                      <a:pt x="657860" y="147320"/>
                      <a:pt x="657860" y="156210"/>
                    </a:cubicBezTo>
                    <a:cubicBezTo>
                      <a:pt x="656590" y="163830"/>
                      <a:pt x="640080" y="177800"/>
                      <a:pt x="632460" y="177800"/>
                    </a:cubicBezTo>
                    <a:cubicBezTo>
                      <a:pt x="623570" y="177800"/>
                      <a:pt x="622300" y="162560"/>
                      <a:pt x="608330" y="154940"/>
                    </a:cubicBezTo>
                    <a:cubicBezTo>
                      <a:pt x="575310" y="138430"/>
                      <a:pt x="477520" y="128270"/>
                      <a:pt x="410210" y="118110"/>
                    </a:cubicBezTo>
                    <a:cubicBezTo>
                      <a:pt x="339090" y="107950"/>
                      <a:pt x="261620" y="100330"/>
                      <a:pt x="193040" y="96520"/>
                    </a:cubicBezTo>
                    <a:cubicBezTo>
                      <a:pt x="132080" y="93980"/>
                      <a:pt x="48260" y="113030"/>
                      <a:pt x="20320" y="97790"/>
                    </a:cubicBezTo>
                    <a:cubicBezTo>
                      <a:pt x="8890" y="91440"/>
                      <a:pt x="0" y="78740"/>
                      <a:pt x="1270" y="69850"/>
                    </a:cubicBezTo>
                    <a:cubicBezTo>
                      <a:pt x="2540" y="62230"/>
                      <a:pt x="15240" y="49530"/>
                      <a:pt x="26670" y="48260"/>
                    </a:cubicBezTo>
                    <a:cubicBezTo>
                      <a:pt x="41910" y="45720"/>
                      <a:pt x="57150" y="68580"/>
                      <a:pt x="87630" y="77470"/>
                    </a:cubicBezTo>
                    <a:cubicBezTo>
                      <a:pt x="156210" y="96520"/>
                      <a:pt x="314960" y="104140"/>
                      <a:pt x="444500" y="111760"/>
                    </a:cubicBezTo>
                    <a:cubicBezTo>
                      <a:pt x="594360" y="120650"/>
                      <a:pt x="933450" y="135890"/>
                      <a:pt x="935990" y="119380"/>
                    </a:cubicBezTo>
                    <a:cubicBezTo>
                      <a:pt x="937260" y="107950"/>
                      <a:pt x="807720" y="72390"/>
                      <a:pt x="730250" y="60960"/>
                    </a:cubicBezTo>
                    <a:cubicBezTo>
                      <a:pt x="637540" y="46990"/>
                      <a:pt x="449580" y="80010"/>
                      <a:pt x="411480" y="55880"/>
                    </a:cubicBezTo>
                    <a:cubicBezTo>
                      <a:pt x="398780" y="46990"/>
                      <a:pt x="393700" y="30480"/>
                      <a:pt x="396240" y="21590"/>
                    </a:cubicBezTo>
                    <a:cubicBezTo>
                      <a:pt x="398780" y="13970"/>
                      <a:pt x="415290" y="5080"/>
                      <a:pt x="422910" y="6350"/>
                    </a:cubicBezTo>
                    <a:cubicBezTo>
                      <a:pt x="431800" y="7620"/>
                      <a:pt x="447040" y="26670"/>
                      <a:pt x="444500" y="35560"/>
                    </a:cubicBezTo>
                    <a:cubicBezTo>
                      <a:pt x="443230" y="43180"/>
                      <a:pt x="422910" y="57150"/>
                      <a:pt x="414020" y="55880"/>
                    </a:cubicBezTo>
                    <a:cubicBezTo>
                      <a:pt x="406400" y="54610"/>
                      <a:pt x="396240" y="40640"/>
                      <a:pt x="394970" y="33020"/>
                    </a:cubicBezTo>
                    <a:cubicBezTo>
                      <a:pt x="393700" y="25400"/>
                      <a:pt x="397510" y="16510"/>
                      <a:pt x="405130" y="11430"/>
                    </a:cubicBezTo>
                    <a:cubicBezTo>
                      <a:pt x="417830" y="1270"/>
                      <a:pt x="450850" y="6350"/>
                      <a:pt x="485140" y="6350"/>
                    </a:cubicBezTo>
                    <a:cubicBezTo>
                      <a:pt x="541020" y="3810"/>
                      <a:pt x="640080" y="0"/>
                      <a:pt x="712470" y="7620"/>
                    </a:cubicBezTo>
                    <a:cubicBezTo>
                      <a:pt x="779780" y="15240"/>
                      <a:pt x="855980" y="30480"/>
                      <a:pt x="905510" y="48260"/>
                    </a:cubicBezTo>
                    <a:cubicBezTo>
                      <a:pt x="938530" y="60960"/>
                      <a:pt x="971550" y="71120"/>
                      <a:pt x="984250" y="90170"/>
                    </a:cubicBezTo>
                    <a:cubicBezTo>
                      <a:pt x="993140" y="106680"/>
                      <a:pt x="993140" y="134620"/>
                      <a:pt x="984250" y="147320"/>
                    </a:cubicBezTo>
                    <a:cubicBezTo>
                      <a:pt x="976630" y="160020"/>
                      <a:pt x="961390" y="165100"/>
                      <a:pt x="935990" y="170180"/>
                    </a:cubicBezTo>
                    <a:cubicBezTo>
                      <a:pt x="864870" y="184150"/>
                      <a:pt x="659130" y="173990"/>
                      <a:pt x="519430" y="166370"/>
                    </a:cubicBezTo>
                    <a:cubicBezTo>
                      <a:pt x="379730" y="160020"/>
                      <a:pt x="184150" y="151130"/>
                      <a:pt x="96520" y="129540"/>
                    </a:cubicBezTo>
                    <a:cubicBezTo>
                      <a:pt x="55880" y="119380"/>
                      <a:pt x="21590" y="109220"/>
                      <a:pt x="10160" y="92710"/>
                    </a:cubicBezTo>
                    <a:cubicBezTo>
                      <a:pt x="2540" y="82550"/>
                      <a:pt x="1270" y="67310"/>
                      <a:pt x="6350" y="58420"/>
                    </a:cubicBezTo>
                    <a:cubicBezTo>
                      <a:pt x="10160" y="50800"/>
                      <a:pt x="24130" y="46990"/>
                      <a:pt x="39370" y="44450"/>
                    </a:cubicBezTo>
                    <a:cubicBezTo>
                      <a:pt x="67310" y="39370"/>
                      <a:pt x="114300" y="43180"/>
                      <a:pt x="162560" y="45720"/>
                    </a:cubicBezTo>
                    <a:cubicBezTo>
                      <a:pt x="232410" y="48260"/>
                      <a:pt x="340360" y="57150"/>
                      <a:pt x="417830" y="68580"/>
                    </a:cubicBezTo>
                    <a:cubicBezTo>
                      <a:pt x="482600" y="77470"/>
                      <a:pt x="552450" y="83820"/>
                      <a:pt x="594360" y="101600"/>
                    </a:cubicBezTo>
                    <a:cubicBezTo>
                      <a:pt x="622300" y="114300"/>
                      <a:pt x="652780" y="134620"/>
                      <a:pt x="657860" y="149860"/>
                    </a:cubicBezTo>
                    <a:cubicBezTo>
                      <a:pt x="659130" y="157480"/>
                      <a:pt x="655320" y="166370"/>
                      <a:pt x="648970" y="171450"/>
                    </a:cubicBezTo>
                    <a:cubicBezTo>
                      <a:pt x="641350" y="177800"/>
                      <a:pt x="629920" y="179070"/>
                      <a:pt x="610870" y="181610"/>
                    </a:cubicBezTo>
                    <a:cubicBezTo>
                      <a:pt x="568960" y="186690"/>
                      <a:pt x="424180" y="198120"/>
                      <a:pt x="391160" y="180340"/>
                    </a:cubicBezTo>
                    <a:cubicBezTo>
                      <a:pt x="379730" y="173990"/>
                      <a:pt x="372110" y="161290"/>
                      <a:pt x="372110" y="152400"/>
                    </a:cubicBezTo>
                    <a:cubicBezTo>
                      <a:pt x="373380" y="144780"/>
                      <a:pt x="397510" y="130810"/>
                      <a:pt x="397510" y="130810"/>
                    </a:cubicBezTo>
                  </a:path>
                </a:pathLst>
              </a:custGeom>
              <a:solidFill>
                <a:srgbClr val="0571D3"/>
              </a:solidFill>
              <a:ln cap="sq">
                <a:noFill/>
                <a:prstDash val="solid"/>
                <a:miter/>
              </a:ln>
            </p:spPr>
          </p:sp>
        </p:grpSp>
        <p:grpSp>
          <p:nvGrpSpPr>
            <p:cNvPr name="Group 82" id="82"/>
            <p:cNvGrpSpPr/>
            <p:nvPr/>
          </p:nvGrpSpPr>
          <p:grpSpPr>
            <a:xfrm rot="0">
              <a:off x="2480801" y="4385642"/>
              <a:ext cx="653589" cy="315526"/>
              <a:chOff x="0" y="0"/>
              <a:chExt cx="994410" cy="480060"/>
            </a:xfrm>
          </p:grpSpPr>
          <p:sp>
            <p:nvSpPr>
              <p:cNvPr name="Freeform 83" id="83"/>
              <p:cNvSpPr/>
              <p:nvPr/>
            </p:nvSpPr>
            <p:spPr>
              <a:xfrm flipH="false" flipV="false" rot="0">
                <a:off x="38100" y="49530"/>
                <a:ext cx="909320" cy="386080"/>
              </a:xfrm>
              <a:custGeom>
                <a:avLst/>
                <a:gdLst/>
                <a:ahLst/>
                <a:cxnLst/>
                <a:rect r="r" b="b" t="t" l="l"/>
                <a:pathLst>
                  <a:path h="386080" w="909320">
                    <a:moveTo>
                      <a:pt x="69850" y="29210"/>
                    </a:moveTo>
                    <a:cubicBezTo>
                      <a:pt x="104140" y="300990"/>
                      <a:pt x="227330" y="246380"/>
                      <a:pt x="320040" y="255270"/>
                    </a:cubicBezTo>
                    <a:cubicBezTo>
                      <a:pt x="431800" y="264160"/>
                      <a:pt x="595630" y="320040"/>
                      <a:pt x="687070" y="328930"/>
                    </a:cubicBezTo>
                    <a:cubicBezTo>
                      <a:pt x="739140" y="334010"/>
                      <a:pt x="788670" y="353060"/>
                      <a:pt x="812800" y="328930"/>
                    </a:cubicBezTo>
                    <a:cubicBezTo>
                      <a:pt x="845820" y="298450"/>
                      <a:pt x="810260" y="166370"/>
                      <a:pt x="822960" y="110490"/>
                    </a:cubicBezTo>
                    <a:cubicBezTo>
                      <a:pt x="831850" y="73660"/>
                      <a:pt x="848360" y="33020"/>
                      <a:pt x="863600" y="21590"/>
                    </a:cubicBezTo>
                    <a:cubicBezTo>
                      <a:pt x="871220" y="15240"/>
                      <a:pt x="881380" y="13970"/>
                      <a:pt x="887730" y="16510"/>
                    </a:cubicBezTo>
                    <a:cubicBezTo>
                      <a:pt x="895350" y="20320"/>
                      <a:pt x="905510" y="34290"/>
                      <a:pt x="904240" y="41910"/>
                    </a:cubicBezTo>
                    <a:cubicBezTo>
                      <a:pt x="902970" y="50800"/>
                      <a:pt x="885190" y="67310"/>
                      <a:pt x="876300" y="66040"/>
                    </a:cubicBezTo>
                    <a:cubicBezTo>
                      <a:pt x="868680" y="66040"/>
                      <a:pt x="853440" y="45720"/>
                      <a:pt x="854710" y="36830"/>
                    </a:cubicBezTo>
                    <a:cubicBezTo>
                      <a:pt x="855980" y="29210"/>
                      <a:pt x="876300" y="15240"/>
                      <a:pt x="885190" y="16510"/>
                    </a:cubicBezTo>
                    <a:cubicBezTo>
                      <a:pt x="892810" y="17780"/>
                      <a:pt x="902970" y="27940"/>
                      <a:pt x="904240" y="39370"/>
                    </a:cubicBezTo>
                    <a:cubicBezTo>
                      <a:pt x="909320" y="62230"/>
                      <a:pt x="873760" y="105410"/>
                      <a:pt x="866140" y="147320"/>
                    </a:cubicBezTo>
                    <a:cubicBezTo>
                      <a:pt x="855980" y="201930"/>
                      <a:pt x="869950" y="308610"/>
                      <a:pt x="861060" y="344170"/>
                    </a:cubicBezTo>
                    <a:cubicBezTo>
                      <a:pt x="857250" y="358140"/>
                      <a:pt x="857250" y="364490"/>
                      <a:pt x="847090" y="370840"/>
                    </a:cubicBezTo>
                    <a:cubicBezTo>
                      <a:pt x="822960" y="386080"/>
                      <a:pt x="731520" y="381000"/>
                      <a:pt x="685800" y="379730"/>
                    </a:cubicBezTo>
                    <a:cubicBezTo>
                      <a:pt x="651510" y="378460"/>
                      <a:pt x="632460" y="377190"/>
                      <a:pt x="595630" y="370840"/>
                    </a:cubicBezTo>
                    <a:cubicBezTo>
                      <a:pt x="535940" y="359410"/>
                      <a:pt x="449580" y="323850"/>
                      <a:pt x="364490" y="311150"/>
                    </a:cubicBezTo>
                    <a:cubicBezTo>
                      <a:pt x="262890" y="295910"/>
                      <a:pt x="64770" y="326390"/>
                      <a:pt x="26670" y="298450"/>
                    </a:cubicBezTo>
                    <a:cubicBezTo>
                      <a:pt x="13970" y="288290"/>
                      <a:pt x="16510" y="279400"/>
                      <a:pt x="12700" y="260350"/>
                    </a:cubicBezTo>
                    <a:cubicBezTo>
                      <a:pt x="5080" y="215900"/>
                      <a:pt x="0" y="58420"/>
                      <a:pt x="19050" y="22860"/>
                    </a:cubicBezTo>
                    <a:cubicBezTo>
                      <a:pt x="26670" y="8890"/>
                      <a:pt x="41910" y="0"/>
                      <a:pt x="50800" y="1270"/>
                    </a:cubicBezTo>
                    <a:cubicBezTo>
                      <a:pt x="58420" y="2540"/>
                      <a:pt x="69850" y="29210"/>
                      <a:pt x="69850" y="29210"/>
                    </a:cubicBezTo>
                  </a:path>
                </a:pathLst>
              </a:custGeom>
              <a:solidFill>
                <a:srgbClr val="0571D3"/>
              </a:solidFill>
              <a:ln cap="sq">
                <a:noFill/>
                <a:prstDash val="solid"/>
                <a:miter/>
              </a:ln>
            </p:spPr>
          </p:sp>
        </p:grpSp>
        <p:grpSp>
          <p:nvGrpSpPr>
            <p:cNvPr name="Group 84" id="84"/>
            <p:cNvGrpSpPr/>
            <p:nvPr/>
          </p:nvGrpSpPr>
          <p:grpSpPr>
            <a:xfrm rot="0">
              <a:off x="3202838" y="4170283"/>
              <a:ext cx="646911" cy="375626"/>
              <a:chOff x="0" y="0"/>
              <a:chExt cx="984250" cy="571500"/>
            </a:xfrm>
          </p:grpSpPr>
          <p:sp>
            <p:nvSpPr>
              <p:cNvPr name="Freeform 85" id="85"/>
              <p:cNvSpPr/>
              <p:nvPr/>
            </p:nvSpPr>
            <p:spPr>
              <a:xfrm flipH="false" flipV="false" rot="0">
                <a:off x="48260" y="48260"/>
                <a:ext cx="892810" cy="474980"/>
              </a:xfrm>
              <a:custGeom>
                <a:avLst/>
                <a:gdLst/>
                <a:ahLst/>
                <a:cxnLst/>
                <a:rect r="r" b="b" t="t" l="l"/>
                <a:pathLst>
                  <a:path h="474980" w="892810">
                    <a:moveTo>
                      <a:pt x="336550" y="104140"/>
                    </a:moveTo>
                    <a:cubicBezTo>
                      <a:pt x="29210" y="96520"/>
                      <a:pt x="8890" y="83820"/>
                      <a:pt x="2540" y="72390"/>
                    </a:cubicBezTo>
                    <a:cubicBezTo>
                      <a:pt x="0" y="64770"/>
                      <a:pt x="3810" y="54610"/>
                      <a:pt x="7620" y="49530"/>
                    </a:cubicBezTo>
                    <a:cubicBezTo>
                      <a:pt x="12700" y="43180"/>
                      <a:pt x="16510" y="40640"/>
                      <a:pt x="29210" y="39370"/>
                    </a:cubicBezTo>
                    <a:cubicBezTo>
                      <a:pt x="88900" y="34290"/>
                      <a:pt x="444500" y="148590"/>
                      <a:pt x="568960" y="165100"/>
                    </a:cubicBezTo>
                    <a:cubicBezTo>
                      <a:pt x="633730" y="173990"/>
                      <a:pt x="694690" y="193040"/>
                      <a:pt x="716280" y="172720"/>
                    </a:cubicBezTo>
                    <a:cubicBezTo>
                      <a:pt x="734060" y="156210"/>
                      <a:pt x="728980" y="105410"/>
                      <a:pt x="721360" y="86360"/>
                    </a:cubicBezTo>
                    <a:cubicBezTo>
                      <a:pt x="717550" y="76200"/>
                      <a:pt x="713740" y="69850"/>
                      <a:pt x="701040" y="64770"/>
                    </a:cubicBezTo>
                    <a:cubicBezTo>
                      <a:pt x="668020" y="49530"/>
                      <a:pt x="544830" y="48260"/>
                      <a:pt x="491490" y="53340"/>
                    </a:cubicBezTo>
                    <a:cubicBezTo>
                      <a:pt x="457200" y="57150"/>
                      <a:pt x="438150" y="62230"/>
                      <a:pt x="408940" y="74930"/>
                    </a:cubicBezTo>
                    <a:cubicBezTo>
                      <a:pt x="368300" y="91440"/>
                      <a:pt x="304800" y="132080"/>
                      <a:pt x="274320" y="157480"/>
                    </a:cubicBezTo>
                    <a:cubicBezTo>
                      <a:pt x="256540" y="172720"/>
                      <a:pt x="251460" y="194310"/>
                      <a:pt x="237490" y="200660"/>
                    </a:cubicBezTo>
                    <a:cubicBezTo>
                      <a:pt x="226060" y="205740"/>
                      <a:pt x="217170" y="205740"/>
                      <a:pt x="201930" y="201930"/>
                    </a:cubicBezTo>
                    <a:cubicBezTo>
                      <a:pt x="173990" y="194310"/>
                      <a:pt x="106680" y="158750"/>
                      <a:pt x="82550" y="132080"/>
                    </a:cubicBezTo>
                    <a:cubicBezTo>
                      <a:pt x="64770" y="113030"/>
                      <a:pt x="54610" y="87630"/>
                      <a:pt x="53340" y="69850"/>
                    </a:cubicBezTo>
                    <a:cubicBezTo>
                      <a:pt x="53340" y="57150"/>
                      <a:pt x="55880" y="43180"/>
                      <a:pt x="66040" y="35560"/>
                    </a:cubicBezTo>
                    <a:cubicBezTo>
                      <a:pt x="78740" y="26670"/>
                      <a:pt x="116840" y="25400"/>
                      <a:pt x="134620" y="34290"/>
                    </a:cubicBezTo>
                    <a:cubicBezTo>
                      <a:pt x="153670" y="43180"/>
                      <a:pt x="165100" y="64770"/>
                      <a:pt x="175260" y="87630"/>
                    </a:cubicBezTo>
                    <a:cubicBezTo>
                      <a:pt x="190500" y="118110"/>
                      <a:pt x="199390" y="163830"/>
                      <a:pt x="205740" y="209550"/>
                    </a:cubicBezTo>
                    <a:cubicBezTo>
                      <a:pt x="214630" y="269240"/>
                      <a:pt x="184150" y="389890"/>
                      <a:pt x="214630" y="415290"/>
                    </a:cubicBezTo>
                    <a:cubicBezTo>
                      <a:pt x="237490" y="434340"/>
                      <a:pt x="279400" y="402590"/>
                      <a:pt x="332740" y="398780"/>
                    </a:cubicBezTo>
                    <a:cubicBezTo>
                      <a:pt x="443230" y="391160"/>
                      <a:pt x="801370" y="445770"/>
                      <a:pt x="844550" y="397510"/>
                    </a:cubicBezTo>
                    <a:cubicBezTo>
                      <a:pt x="861060" y="378460"/>
                      <a:pt x="843280" y="346710"/>
                      <a:pt x="834390" y="317500"/>
                    </a:cubicBezTo>
                    <a:cubicBezTo>
                      <a:pt x="822960" y="276860"/>
                      <a:pt x="768350" y="205740"/>
                      <a:pt x="773430" y="179070"/>
                    </a:cubicBezTo>
                    <a:cubicBezTo>
                      <a:pt x="775970" y="165100"/>
                      <a:pt x="789940" y="152400"/>
                      <a:pt x="798830" y="152400"/>
                    </a:cubicBezTo>
                    <a:cubicBezTo>
                      <a:pt x="806450" y="151130"/>
                      <a:pt x="820420" y="162560"/>
                      <a:pt x="822960" y="170180"/>
                    </a:cubicBezTo>
                    <a:cubicBezTo>
                      <a:pt x="825500" y="177800"/>
                      <a:pt x="822960" y="187960"/>
                      <a:pt x="817880" y="194310"/>
                    </a:cubicBezTo>
                    <a:cubicBezTo>
                      <a:pt x="812800" y="199390"/>
                      <a:pt x="802640" y="203200"/>
                      <a:pt x="796290" y="203200"/>
                    </a:cubicBezTo>
                    <a:cubicBezTo>
                      <a:pt x="788670" y="201930"/>
                      <a:pt x="778510" y="195580"/>
                      <a:pt x="775970" y="189230"/>
                    </a:cubicBezTo>
                    <a:cubicBezTo>
                      <a:pt x="773430" y="181610"/>
                      <a:pt x="775970" y="165100"/>
                      <a:pt x="781050" y="158750"/>
                    </a:cubicBezTo>
                    <a:cubicBezTo>
                      <a:pt x="786130" y="153670"/>
                      <a:pt x="796290" y="148590"/>
                      <a:pt x="803910" y="152400"/>
                    </a:cubicBezTo>
                    <a:cubicBezTo>
                      <a:pt x="826770" y="162560"/>
                      <a:pt x="875030" y="265430"/>
                      <a:pt x="885190" y="316230"/>
                    </a:cubicBezTo>
                    <a:cubicBezTo>
                      <a:pt x="892810" y="355600"/>
                      <a:pt x="892810" y="403860"/>
                      <a:pt x="880110" y="425450"/>
                    </a:cubicBezTo>
                    <a:cubicBezTo>
                      <a:pt x="872490" y="439420"/>
                      <a:pt x="864870" y="443230"/>
                      <a:pt x="844550" y="448310"/>
                    </a:cubicBezTo>
                    <a:cubicBezTo>
                      <a:pt x="774700" y="468630"/>
                      <a:pt x="443230" y="439420"/>
                      <a:pt x="335280" y="449580"/>
                    </a:cubicBezTo>
                    <a:cubicBezTo>
                      <a:pt x="284480" y="454660"/>
                      <a:pt x="248920" y="469900"/>
                      <a:pt x="223520" y="472440"/>
                    </a:cubicBezTo>
                    <a:cubicBezTo>
                      <a:pt x="210820" y="473710"/>
                      <a:pt x="201930" y="474980"/>
                      <a:pt x="193040" y="471170"/>
                    </a:cubicBezTo>
                    <a:cubicBezTo>
                      <a:pt x="184150" y="467360"/>
                      <a:pt x="175260" y="463550"/>
                      <a:pt x="168910" y="450850"/>
                    </a:cubicBezTo>
                    <a:cubicBezTo>
                      <a:pt x="149860" y="415290"/>
                      <a:pt x="161290" y="256540"/>
                      <a:pt x="153670" y="198120"/>
                    </a:cubicBezTo>
                    <a:cubicBezTo>
                      <a:pt x="149860" y="166370"/>
                      <a:pt x="147320" y="148590"/>
                      <a:pt x="138430" y="125730"/>
                    </a:cubicBezTo>
                    <a:cubicBezTo>
                      <a:pt x="130810" y="104140"/>
                      <a:pt x="102870" y="67310"/>
                      <a:pt x="104140" y="67310"/>
                    </a:cubicBezTo>
                    <a:cubicBezTo>
                      <a:pt x="106680" y="66040"/>
                      <a:pt x="130810" y="105410"/>
                      <a:pt x="149860" y="119380"/>
                    </a:cubicBezTo>
                    <a:cubicBezTo>
                      <a:pt x="168910" y="133350"/>
                      <a:pt x="198120" y="154940"/>
                      <a:pt x="218440" y="151130"/>
                    </a:cubicBezTo>
                    <a:cubicBezTo>
                      <a:pt x="236220" y="148590"/>
                      <a:pt x="241300" y="120650"/>
                      <a:pt x="262890" y="104140"/>
                    </a:cubicBezTo>
                    <a:cubicBezTo>
                      <a:pt x="297180" y="76200"/>
                      <a:pt x="370840" y="30480"/>
                      <a:pt x="415290" y="15240"/>
                    </a:cubicBezTo>
                    <a:cubicBezTo>
                      <a:pt x="443230" y="5080"/>
                      <a:pt x="459740" y="5080"/>
                      <a:pt x="491490" y="2540"/>
                    </a:cubicBezTo>
                    <a:cubicBezTo>
                      <a:pt x="541020" y="0"/>
                      <a:pt x="640080" y="1270"/>
                      <a:pt x="684530" y="10160"/>
                    </a:cubicBezTo>
                    <a:cubicBezTo>
                      <a:pt x="708660" y="13970"/>
                      <a:pt x="725170" y="19050"/>
                      <a:pt x="740410" y="29210"/>
                    </a:cubicBezTo>
                    <a:cubicBezTo>
                      <a:pt x="753110" y="36830"/>
                      <a:pt x="764540" y="44450"/>
                      <a:pt x="770890" y="59690"/>
                    </a:cubicBezTo>
                    <a:cubicBezTo>
                      <a:pt x="779780" y="85090"/>
                      <a:pt x="775970" y="146050"/>
                      <a:pt x="772160" y="172720"/>
                    </a:cubicBezTo>
                    <a:cubicBezTo>
                      <a:pt x="769620" y="186690"/>
                      <a:pt x="768350" y="196850"/>
                      <a:pt x="760730" y="205740"/>
                    </a:cubicBezTo>
                    <a:cubicBezTo>
                      <a:pt x="751840" y="215900"/>
                      <a:pt x="736600" y="219710"/>
                      <a:pt x="716280" y="223520"/>
                    </a:cubicBezTo>
                    <a:cubicBezTo>
                      <a:pt x="680720" y="228600"/>
                      <a:pt x="626110" y="224790"/>
                      <a:pt x="558800" y="215900"/>
                    </a:cubicBezTo>
                    <a:cubicBezTo>
                      <a:pt x="431800" y="196850"/>
                      <a:pt x="60960" y="125730"/>
                      <a:pt x="13970" y="86360"/>
                    </a:cubicBezTo>
                    <a:cubicBezTo>
                      <a:pt x="3810" y="77470"/>
                      <a:pt x="1270" y="67310"/>
                      <a:pt x="2540" y="59690"/>
                    </a:cubicBezTo>
                    <a:cubicBezTo>
                      <a:pt x="3810" y="52070"/>
                      <a:pt x="15240" y="41910"/>
                      <a:pt x="22860" y="39370"/>
                    </a:cubicBezTo>
                    <a:cubicBezTo>
                      <a:pt x="33020" y="38100"/>
                      <a:pt x="40640" y="50800"/>
                      <a:pt x="58420" y="53340"/>
                    </a:cubicBezTo>
                    <a:cubicBezTo>
                      <a:pt x="105410" y="62230"/>
                      <a:pt x="295910" y="34290"/>
                      <a:pt x="336550" y="53340"/>
                    </a:cubicBezTo>
                    <a:cubicBezTo>
                      <a:pt x="351790" y="59690"/>
                      <a:pt x="363220" y="73660"/>
                      <a:pt x="361950" y="81280"/>
                    </a:cubicBezTo>
                    <a:cubicBezTo>
                      <a:pt x="361950" y="90170"/>
                      <a:pt x="336550" y="104140"/>
                      <a:pt x="336550" y="104140"/>
                    </a:cubicBezTo>
                  </a:path>
                </a:pathLst>
              </a:custGeom>
              <a:solidFill>
                <a:srgbClr val="0571D3"/>
              </a:solidFill>
              <a:ln cap="sq">
                <a:noFill/>
                <a:prstDash val="solid"/>
                <a:miter/>
              </a:ln>
            </p:spPr>
          </p:sp>
        </p:grpSp>
        <p:grpSp>
          <p:nvGrpSpPr>
            <p:cNvPr name="Group 86" id="86"/>
            <p:cNvGrpSpPr/>
            <p:nvPr/>
          </p:nvGrpSpPr>
          <p:grpSpPr>
            <a:xfrm rot="0">
              <a:off x="1117696" y="2520868"/>
              <a:ext cx="479967" cy="236227"/>
              <a:chOff x="0" y="0"/>
              <a:chExt cx="730250" cy="359410"/>
            </a:xfrm>
          </p:grpSpPr>
          <p:sp>
            <p:nvSpPr>
              <p:cNvPr name="Freeform 87" id="87"/>
              <p:cNvSpPr/>
              <p:nvPr/>
            </p:nvSpPr>
            <p:spPr>
              <a:xfrm flipH="false" flipV="false" rot="0">
                <a:off x="49530" y="43180"/>
                <a:ext cx="632460" cy="273050"/>
              </a:xfrm>
              <a:custGeom>
                <a:avLst/>
                <a:gdLst/>
                <a:ahLst/>
                <a:cxnLst/>
                <a:rect r="r" b="b" t="t" l="l"/>
                <a:pathLst>
                  <a:path h="273050" w="632460">
                    <a:moveTo>
                      <a:pt x="25400" y="99060"/>
                    </a:moveTo>
                    <a:cubicBezTo>
                      <a:pt x="471170" y="97790"/>
                      <a:pt x="203200" y="80010"/>
                      <a:pt x="137160" y="88900"/>
                    </a:cubicBezTo>
                    <a:cubicBezTo>
                      <a:pt x="107950" y="93980"/>
                      <a:pt x="87630" y="95250"/>
                      <a:pt x="77470" y="109220"/>
                    </a:cubicBezTo>
                    <a:cubicBezTo>
                      <a:pt x="64770" y="125730"/>
                      <a:pt x="64770" y="173990"/>
                      <a:pt x="77470" y="190500"/>
                    </a:cubicBezTo>
                    <a:cubicBezTo>
                      <a:pt x="87630" y="205740"/>
                      <a:pt x="111760" y="209550"/>
                      <a:pt x="135890" y="213360"/>
                    </a:cubicBezTo>
                    <a:cubicBezTo>
                      <a:pt x="172720" y="219710"/>
                      <a:pt x="231140" y="220980"/>
                      <a:pt x="276860" y="213360"/>
                    </a:cubicBezTo>
                    <a:cubicBezTo>
                      <a:pt x="322580" y="207010"/>
                      <a:pt x="363220" y="182880"/>
                      <a:pt x="410210" y="172720"/>
                    </a:cubicBezTo>
                    <a:cubicBezTo>
                      <a:pt x="462280" y="162560"/>
                      <a:pt x="574040" y="168910"/>
                      <a:pt x="576580" y="153670"/>
                    </a:cubicBezTo>
                    <a:cubicBezTo>
                      <a:pt x="577850" y="138430"/>
                      <a:pt x="471170" y="97790"/>
                      <a:pt x="421640" y="81280"/>
                    </a:cubicBezTo>
                    <a:cubicBezTo>
                      <a:pt x="377190" y="67310"/>
                      <a:pt x="314960" y="71120"/>
                      <a:pt x="293370" y="55880"/>
                    </a:cubicBezTo>
                    <a:cubicBezTo>
                      <a:pt x="283210" y="49530"/>
                      <a:pt x="275590" y="38100"/>
                      <a:pt x="276860" y="30480"/>
                    </a:cubicBezTo>
                    <a:cubicBezTo>
                      <a:pt x="276860" y="22860"/>
                      <a:pt x="288290" y="8890"/>
                      <a:pt x="297180" y="7620"/>
                    </a:cubicBezTo>
                    <a:cubicBezTo>
                      <a:pt x="304800" y="6350"/>
                      <a:pt x="323850" y="20320"/>
                      <a:pt x="326390" y="27940"/>
                    </a:cubicBezTo>
                    <a:cubicBezTo>
                      <a:pt x="328930" y="35560"/>
                      <a:pt x="323850" y="45720"/>
                      <a:pt x="318770" y="50800"/>
                    </a:cubicBezTo>
                    <a:cubicBezTo>
                      <a:pt x="313690" y="55880"/>
                      <a:pt x="302260" y="59690"/>
                      <a:pt x="295910" y="57150"/>
                    </a:cubicBezTo>
                    <a:cubicBezTo>
                      <a:pt x="288290" y="54610"/>
                      <a:pt x="276860" y="41910"/>
                      <a:pt x="276860" y="33020"/>
                    </a:cubicBezTo>
                    <a:cubicBezTo>
                      <a:pt x="275590" y="25400"/>
                      <a:pt x="284480" y="12700"/>
                      <a:pt x="293370" y="7620"/>
                    </a:cubicBezTo>
                    <a:cubicBezTo>
                      <a:pt x="311150" y="0"/>
                      <a:pt x="344170" y="7620"/>
                      <a:pt x="378460" y="15240"/>
                    </a:cubicBezTo>
                    <a:cubicBezTo>
                      <a:pt x="436880" y="30480"/>
                      <a:pt x="575310" y="87630"/>
                      <a:pt x="609600" y="113030"/>
                    </a:cubicBezTo>
                    <a:cubicBezTo>
                      <a:pt x="621030" y="123190"/>
                      <a:pt x="626110" y="129540"/>
                      <a:pt x="628650" y="138430"/>
                    </a:cubicBezTo>
                    <a:cubicBezTo>
                      <a:pt x="632460" y="149860"/>
                      <a:pt x="632460" y="165100"/>
                      <a:pt x="627380" y="175260"/>
                    </a:cubicBezTo>
                    <a:cubicBezTo>
                      <a:pt x="623570" y="185420"/>
                      <a:pt x="617220" y="190500"/>
                      <a:pt x="601980" y="198120"/>
                    </a:cubicBezTo>
                    <a:cubicBezTo>
                      <a:pt x="549910" y="222250"/>
                      <a:pt x="309880" y="257810"/>
                      <a:pt x="223520" y="264160"/>
                    </a:cubicBezTo>
                    <a:cubicBezTo>
                      <a:pt x="177800" y="267970"/>
                      <a:pt x="151130" y="273050"/>
                      <a:pt x="119380" y="262890"/>
                    </a:cubicBezTo>
                    <a:cubicBezTo>
                      <a:pt x="87630" y="254000"/>
                      <a:pt x="48260" y="236220"/>
                      <a:pt x="34290" y="212090"/>
                    </a:cubicBezTo>
                    <a:cubicBezTo>
                      <a:pt x="19050" y="189230"/>
                      <a:pt x="22860" y="147320"/>
                      <a:pt x="26670" y="121920"/>
                    </a:cubicBezTo>
                    <a:cubicBezTo>
                      <a:pt x="30480" y="102870"/>
                      <a:pt x="34290" y="85090"/>
                      <a:pt x="48260" y="71120"/>
                    </a:cubicBezTo>
                    <a:cubicBezTo>
                      <a:pt x="66040" y="54610"/>
                      <a:pt x="96520" y="45720"/>
                      <a:pt x="135890" y="39370"/>
                    </a:cubicBezTo>
                    <a:cubicBezTo>
                      <a:pt x="214630" y="25400"/>
                      <a:pt x="443230" y="25400"/>
                      <a:pt x="495300" y="50800"/>
                    </a:cubicBezTo>
                    <a:cubicBezTo>
                      <a:pt x="514350" y="59690"/>
                      <a:pt x="521970" y="72390"/>
                      <a:pt x="527050" y="85090"/>
                    </a:cubicBezTo>
                    <a:cubicBezTo>
                      <a:pt x="530860" y="96520"/>
                      <a:pt x="529590" y="110490"/>
                      <a:pt x="525780" y="120650"/>
                    </a:cubicBezTo>
                    <a:cubicBezTo>
                      <a:pt x="521970" y="130810"/>
                      <a:pt x="514350" y="140970"/>
                      <a:pt x="505460" y="146050"/>
                    </a:cubicBezTo>
                    <a:cubicBezTo>
                      <a:pt x="496570" y="151130"/>
                      <a:pt x="488950" y="148590"/>
                      <a:pt x="471170" y="149860"/>
                    </a:cubicBezTo>
                    <a:cubicBezTo>
                      <a:pt x="407670" y="153670"/>
                      <a:pt x="81280" y="175260"/>
                      <a:pt x="25400" y="149860"/>
                    </a:cubicBezTo>
                    <a:cubicBezTo>
                      <a:pt x="10160" y="142240"/>
                      <a:pt x="0" y="129540"/>
                      <a:pt x="1270" y="120650"/>
                    </a:cubicBezTo>
                    <a:cubicBezTo>
                      <a:pt x="1270" y="113030"/>
                      <a:pt x="25400" y="99060"/>
                      <a:pt x="25400" y="99060"/>
                    </a:cubicBezTo>
                  </a:path>
                </a:pathLst>
              </a:custGeom>
              <a:solidFill>
                <a:srgbClr val="B8B606"/>
              </a:solidFill>
              <a:ln cap="sq">
                <a:noFill/>
                <a:prstDash val="solid"/>
                <a:miter/>
              </a:ln>
            </p:spPr>
          </p:sp>
        </p:grpSp>
        <p:grpSp>
          <p:nvGrpSpPr>
            <p:cNvPr name="Group 88" id="88"/>
            <p:cNvGrpSpPr/>
            <p:nvPr/>
          </p:nvGrpSpPr>
          <p:grpSpPr>
            <a:xfrm rot="0">
              <a:off x="1099332" y="2564274"/>
              <a:ext cx="504174" cy="362270"/>
              <a:chOff x="0" y="0"/>
              <a:chExt cx="767080" cy="551180"/>
            </a:xfrm>
          </p:grpSpPr>
          <p:sp>
            <p:nvSpPr>
              <p:cNvPr name="Freeform 89" id="89"/>
              <p:cNvSpPr/>
              <p:nvPr/>
            </p:nvSpPr>
            <p:spPr>
              <a:xfrm flipH="false" flipV="false" rot="0">
                <a:off x="27940" y="50800"/>
                <a:ext cx="693420" cy="449580"/>
              </a:xfrm>
              <a:custGeom>
                <a:avLst/>
                <a:gdLst/>
                <a:ahLst/>
                <a:cxnLst/>
                <a:rect r="r" b="b" t="t" l="l"/>
                <a:pathLst>
                  <a:path h="449580" w="693420">
                    <a:moveTo>
                      <a:pt x="73660" y="25400"/>
                    </a:moveTo>
                    <a:cubicBezTo>
                      <a:pt x="93980" y="424180"/>
                      <a:pt x="134620" y="372110"/>
                      <a:pt x="166370" y="359410"/>
                    </a:cubicBezTo>
                    <a:cubicBezTo>
                      <a:pt x="194310" y="347980"/>
                      <a:pt x="213360" y="342900"/>
                      <a:pt x="252730" y="336550"/>
                    </a:cubicBezTo>
                    <a:cubicBezTo>
                      <a:pt x="332740" y="323850"/>
                      <a:pt x="582930" y="344170"/>
                      <a:pt x="623570" y="316230"/>
                    </a:cubicBezTo>
                    <a:cubicBezTo>
                      <a:pt x="635000" y="308610"/>
                      <a:pt x="633730" y="299720"/>
                      <a:pt x="636270" y="284480"/>
                    </a:cubicBezTo>
                    <a:cubicBezTo>
                      <a:pt x="642620" y="254000"/>
                      <a:pt x="642620" y="163830"/>
                      <a:pt x="635000" y="133350"/>
                    </a:cubicBezTo>
                    <a:cubicBezTo>
                      <a:pt x="631190" y="118110"/>
                      <a:pt x="627380" y="110490"/>
                      <a:pt x="619760" y="101600"/>
                    </a:cubicBezTo>
                    <a:cubicBezTo>
                      <a:pt x="610870" y="92710"/>
                      <a:pt x="588010" y="92710"/>
                      <a:pt x="582930" y="83820"/>
                    </a:cubicBezTo>
                    <a:cubicBezTo>
                      <a:pt x="579120" y="74930"/>
                      <a:pt x="585470" y="52070"/>
                      <a:pt x="593090" y="48260"/>
                    </a:cubicBezTo>
                    <a:cubicBezTo>
                      <a:pt x="600710" y="43180"/>
                      <a:pt x="617220" y="48260"/>
                      <a:pt x="623570" y="53340"/>
                    </a:cubicBezTo>
                    <a:cubicBezTo>
                      <a:pt x="628650" y="58420"/>
                      <a:pt x="631190" y="68580"/>
                      <a:pt x="629920" y="76200"/>
                    </a:cubicBezTo>
                    <a:cubicBezTo>
                      <a:pt x="628650" y="82550"/>
                      <a:pt x="621030" y="91440"/>
                      <a:pt x="614680" y="93980"/>
                    </a:cubicBezTo>
                    <a:cubicBezTo>
                      <a:pt x="608330" y="96520"/>
                      <a:pt x="596900" y="96520"/>
                      <a:pt x="590550" y="91440"/>
                    </a:cubicBezTo>
                    <a:cubicBezTo>
                      <a:pt x="584200" y="86360"/>
                      <a:pt x="579120" y="69850"/>
                      <a:pt x="581660" y="62230"/>
                    </a:cubicBezTo>
                    <a:cubicBezTo>
                      <a:pt x="582930" y="55880"/>
                      <a:pt x="590550" y="46990"/>
                      <a:pt x="598170" y="45720"/>
                    </a:cubicBezTo>
                    <a:cubicBezTo>
                      <a:pt x="612140" y="44450"/>
                      <a:pt x="646430" y="62230"/>
                      <a:pt x="660400" y="80010"/>
                    </a:cubicBezTo>
                    <a:cubicBezTo>
                      <a:pt x="676910" y="99060"/>
                      <a:pt x="683260" y="130810"/>
                      <a:pt x="688340" y="161290"/>
                    </a:cubicBezTo>
                    <a:cubicBezTo>
                      <a:pt x="693420" y="198120"/>
                      <a:pt x="690880" y="257810"/>
                      <a:pt x="685800" y="288290"/>
                    </a:cubicBezTo>
                    <a:cubicBezTo>
                      <a:pt x="683260" y="307340"/>
                      <a:pt x="680720" y="317500"/>
                      <a:pt x="673100" y="331470"/>
                    </a:cubicBezTo>
                    <a:cubicBezTo>
                      <a:pt x="662940" y="347980"/>
                      <a:pt x="651510" y="367030"/>
                      <a:pt x="626110" y="377190"/>
                    </a:cubicBezTo>
                    <a:cubicBezTo>
                      <a:pt x="568960" y="401320"/>
                      <a:pt x="397510" y="365760"/>
                      <a:pt x="297180" y="379730"/>
                    </a:cubicBezTo>
                    <a:cubicBezTo>
                      <a:pt x="210820" y="392430"/>
                      <a:pt x="99060" y="449580"/>
                      <a:pt x="60960" y="449580"/>
                    </a:cubicBezTo>
                    <a:cubicBezTo>
                      <a:pt x="48260" y="449580"/>
                      <a:pt x="41910" y="447040"/>
                      <a:pt x="35560" y="441960"/>
                    </a:cubicBezTo>
                    <a:cubicBezTo>
                      <a:pt x="29210" y="435610"/>
                      <a:pt x="25400" y="427990"/>
                      <a:pt x="22860" y="412750"/>
                    </a:cubicBezTo>
                    <a:cubicBezTo>
                      <a:pt x="10160" y="356870"/>
                      <a:pt x="0" y="76200"/>
                      <a:pt x="22860" y="25400"/>
                    </a:cubicBezTo>
                    <a:cubicBezTo>
                      <a:pt x="29210" y="8890"/>
                      <a:pt x="41910" y="0"/>
                      <a:pt x="50800" y="0"/>
                    </a:cubicBezTo>
                    <a:cubicBezTo>
                      <a:pt x="59690" y="0"/>
                      <a:pt x="73660" y="25400"/>
                      <a:pt x="73660" y="25400"/>
                    </a:cubicBezTo>
                  </a:path>
                </a:pathLst>
              </a:custGeom>
              <a:solidFill>
                <a:srgbClr val="B8B606"/>
              </a:solidFill>
              <a:ln cap="sq">
                <a:noFill/>
                <a:prstDash val="solid"/>
                <a:miter/>
              </a:ln>
            </p:spPr>
          </p:sp>
        </p:grpSp>
        <p:grpSp>
          <p:nvGrpSpPr>
            <p:cNvPr name="Group 90" id="90"/>
            <p:cNvGrpSpPr/>
            <p:nvPr/>
          </p:nvGrpSpPr>
          <p:grpSpPr>
            <a:xfrm rot="0">
              <a:off x="1517529" y="2743739"/>
              <a:ext cx="627713" cy="199499"/>
              <a:chOff x="0" y="0"/>
              <a:chExt cx="955040" cy="303530"/>
            </a:xfrm>
          </p:grpSpPr>
          <p:sp>
            <p:nvSpPr>
              <p:cNvPr name="Freeform 91" id="91"/>
              <p:cNvSpPr/>
              <p:nvPr/>
            </p:nvSpPr>
            <p:spPr>
              <a:xfrm flipH="false" flipV="false" rot="0">
                <a:off x="50800" y="36830"/>
                <a:ext cx="861060" cy="228600"/>
              </a:xfrm>
              <a:custGeom>
                <a:avLst/>
                <a:gdLst/>
                <a:ahLst/>
                <a:cxnLst/>
                <a:rect r="r" b="b" t="t" l="l"/>
                <a:pathLst>
                  <a:path h="228600" w="861060">
                    <a:moveTo>
                      <a:pt x="269240" y="162560"/>
                    </a:moveTo>
                    <a:cubicBezTo>
                      <a:pt x="819150" y="110490"/>
                      <a:pt x="812800" y="100330"/>
                      <a:pt x="803910" y="93980"/>
                    </a:cubicBezTo>
                    <a:cubicBezTo>
                      <a:pt x="786130" y="78740"/>
                      <a:pt x="731520" y="72390"/>
                      <a:pt x="684530" y="67310"/>
                    </a:cubicBezTo>
                    <a:cubicBezTo>
                      <a:pt x="615950" y="59690"/>
                      <a:pt x="497840" y="46990"/>
                      <a:pt x="430530" y="63500"/>
                    </a:cubicBezTo>
                    <a:cubicBezTo>
                      <a:pt x="382270" y="74930"/>
                      <a:pt x="354330" y="106680"/>
                      <a:pt x="311150" y="125730"/>
                    </a:cubicBezTo>
                    <a:cubicBezTo>
                      <a:pt x="265430" y="144780"/>
                      <a:pt x="212090" y="163830"/>
                      <a:pt x="162560" y="175260"/>
                    </a:cubicBezTo>
                    <a:cubicBezTo>
                      <a:pt x="116840" y="186690"/>
                      <a:pt x="53340" y="205740"/>
                      <a:pt x="26670" y="196850"/>
                    </a:cubicBezTo>
                    <a:cubicBezTo>
                      <a:pt x="12700" y="191770"/>
                      <a:pt x="0" y="177800"/>
                      <a:pt x="0" y="168910"/>
                    </a:cubicBezTo>
                    <a:cubicBezTo>
                      <a:pt x="0" y="161290"/>
                      <a:pt x="8890" y="152400"/>
                      <a:pt x="24130" y="146050"/>
                    </a:cubicBezTo>
                    <a:cubicBezTo>
                      <a:pt x="90170" y="119380"/>
                      <a:pt x="615950" y="182880"/>
                      <a:pt x="628650" y="153670"/>
                    </a:cubicBezTo>
                    <a:cubicBezTo>
                      <a:pt x="632460" y="146050"/>
                      <a:pt x="617220" y="133350"/>
                      <a:pt x="601980" y="125730"/>
                    </a:cubicBezTo>
                    <a:cubicBezTo>
                      <a:pt x="563880" y="106680"/>
                      <a:pt x="435610" y="97790"/>
                      <a:pt x="370840" y="92710"/>
                    </a:cubicBezTo>
                    <a:cubicBezTo>
                      <a:pt x="322580" y="88900"/>
                      <a:pt x="285750" y="85090"/>
                      <a:pt x="243840" y="91440"/>
                    </a:cubicBezTo>
                    <a:cubicBezTo>
                      <a:pt x="198120" y="99060"/>
                      <a:pt x="134620" y="144780"/>
                      <a:pt x="107950" y="138430"/>
                    </a:cubicBezTo>
                    <a:cubicBezTo>
                      <a:pt x="93980" y="135890"/>
                      <a:pt x="81280" y="121920"/>
                      <a:pt x="81280" y="113030"/>
                    </a:cubicBezTo>
                    <a:cubicBezTo>
                      <a:pt x="80010" y="105410"/>
                      <a:pt x="91440" y="91440"/>
                      <a:pt x="99060" y="88900"/>
                    </a:cubicBezTo>
                    <a:cubicBezTo>
                      <a:pt x="106680" y="86360"/>
                      <a:pt x="118110" y="88900"/>
                      <a:pt x="123190" y="93980"/>
                    </a:cubicBezTo>
                    <a:cubicBezTo>
                      <a:pt x="128270" y="99060"/>
                      <a:pt x="132080" y="109220"/>
                      <a:pt x="132080" y="115570"/>
                    </a:cubicBezTo>
                    <a:cubicBezTo>
                      <a:pt x="130810" y="123190"/>
                      <a:pt x="124460" y="132080"/>
                      <a:pt x="118110" y="135890"/>
                    </a:cubicBezTo>
                    <a:cubicBezTo>
                      <a:pt x="111760" y="138430"/>
                      <a:pt x="100330" y="138430"/>
                      <a:pt x="93980" y="135890"/>
                    </a:cubicBezTo>
                    <a:cubicBezTo>
                      <a:pt x="87630" y="132080"/>
                      <a:pt x="81280" y="123190"/>
                      <a:pt x="81280" y="115570"/>
                    </a:cubicBezTo>
                    <a:cubicBezTo>
                      <a:pt x="80010" y="109220"/>
                      <a:pt x="82550" y="101600"/>
                      <a:pt x="90170" y="93980"/>
                    </a:cubicBezTo>
                    <a:cubicBezTo>
                      <a:pt x="109220" y="74930"/>
                      <a:pt x="190500" y="49530"/>
                      <a:pt x="242570" y="40640"/>
                    </a:cubicBezTo>
                    <a:cubicBezTo>
                      <a:pt x="294640" y="33020"/>
                      <a:pt x="351790" y="39370"/>
                      <a:pt x="400050" y="43180"/>
                    </a:cubicBezTo>
                    <a:cubicBezTo>
                      <a:pt x="441960" y="45720"/>
                      <a:pt x="477520" y="48260"/>
                      <a:pt x="518160" y="57150"/>
                    </a:cubicBezTo>
                    <a:cubicBezTo>
                      <a:pt x="561340" y="64770"/>
                      <a:pt x="626110" y="81280"/>
                      <a:pt x="651510" y="93980"/>
                    </a:cubicBezTo>
                    <a:cubicBezTo>
                      <a:pt x="664210" y="100330"/>
                      <a:pt x="670560" y="104140"/>
                      <a:pt x="676910" y="111760"/>
                    </a:cubicBezTo>
                    <a:cubicBezTo>
                      <a:pt x="681990" y="120650"/>
                      <a:pt x="684530" y="133350"/>
                      <a:pt x="685800" y="144780"/>
                    </a:cubicBezTo>
                    <a:cubicBezTo>
                      <a:pt x="685800" y="154940"/>
                      <a:pt x="687070" y="166370"/>
                      <a:pt x="683260" y="175260"/>
                    </a:cubicBezTo>
                    <a:cubicBezTo>
                      <a:pt x="680720" y="185420"/>
                      <a:pt x="678180" y="193040"/>
                      <a:pt x="664210" y="200660"/>
                    </a:cubicBezTo>
                    <a:cubicBezTo>
                      <a:pt x="605790" y="228600"/>
                      <a:pt x="207010" y="208280"/>
                      <a:pt x="101600" y="203200"/>
                    </a:cubicBezTo>
                    <a:cubicBezTo>
                      <a:pt x="59690" y="200660"/>
                      <a:pt x="30480" y="204470"/>
                      <a:pt x="15240" y="194310"/>
                    </a:cubicBezTo>
                    <a:cubicBezTo>
                      <a:pt x="6350" y="187960"/>
                      <a:pt x="0" y="176530"/>
                      <a:pt x="0" y="168910"/>
                    </a:cubicBezTo>
                    <a:cubicBezTo>
                      <a:pt x="1270" y="161290"/>
                      <a:pt x="7620" y="153670"/>
                      <a:pt x="19050" y="147320"/>
                    </a:cubicBezTo>
                    <a:cubicBezTo>
                      <a:pt x="50800" y="127000"/>
                      <a:pt x="181610" y="119380"/>
                      <a:pt x="248920" y="95250"/>
                    </a:cubicBezTo>
                    <a:cubicBezTo>
                      <a:pt x="306070" y="73660"/>
                      <a:pt x="340360" y="33020"/>
                      <a:pt x="400050" y="17780"/>
                    </a:cubicBezTo>
                    <a:cubicBezTo>
                      <a:pt x="473710" y="0"/>
                      <a:pt x="588010" y="8890"/>
                      <a:pt x="660400" y="13970"/>
                    </a:cubicBezTo>
                    <a:cubicBezTo>
                      <a:pt x="712470" y="19050"/>
                      <a:pt x="762000" y="25400"/>
                      <a:pt x="795020" y="38100"/>
                    </a:cubicBezTo>
                    <a:cubicBezTo>
                      <a:pt x="817880" y="46990"/>
                      <a:pt x="836930" y="55880"/>
                      <a:pt x="847090" y="72390"/>
                    </a:cubicBezTo>
                    <a:cubicBezTo>
                      <a:pt x="857250" y="87630"/>
                      <a:pt x="861060" y="118110"/>
                      <a:pt x="853440" y="134620"/>
                    </a:cubicBezTo>
                    <a:cubicBezTo>
                      <a:pt x="845820" y="151130"/>
                      <a:pt x="830580" y="161290"/>
                      <a:pt x="803910" y="170180"/>
                    </a:cubicBezTo>
                    <a:cubicBezTo>
                      <a:pt x="744220" y="193040"/>
                      <a:pt x="560070" y="180340"/>
                      <a:pt x="468630" y="190500"/>
                    </a:cubicBezTo>
                    <a:cubicBezTo>
                      <a:pt x="403860" y="198120"/>
                      <a:pt x="344170" y="218440"/>
                      <a:pt x="303530" y="215900"/>
                    </a:cubicBezTo>
                    <a:cubicBezTo>
                      <a:pt x="279400" y="214630"/>
                      <a:pt x="252730" y="209550"/>
                      <a:pt x="245110" y="199390"/>
                    </a:cubicBezTo>
                    <a:cubicBezTo>
                      <a:pt x="240030" y="194310"/>
                      <a:pt x="241300" y="182880"/>
                      <a:pt x="245110" y="176530"/>
                    </a:cubicBezTo>
                    <a:cubicBezTo>
                      <a:pt x="248920" y="170180"/>
                      <a:pt x="269240" y="162560"/>
                      <a:pt x="269240" y="162560"/>
                    </a:cubicBezTo>
                  </a:path>
                </a:pathLst>
              </a:custGeom>
              <a:solidFill>
                <a:srgbClr val="B8B606"/>
              </a:solidFill>
              <a:ln cap="sq">
                <a:noFill/>
                <a:prstDash val="solid"/>
                <a:miter/>
              </a:ln>
            </p:spPr>
          </p:sp>
        </p:grpSp>
        <p:grpSp>
          <p:nvGrpSpPr>
            <p:cNvPr name="Group 92" id="92"/>
            <p:cNvGrpSpPr/>
            <p:nvPr/>
          </p:nvGrpSpPr>
          <p:grpSpPr>
            <a:xfrm rot="0">
              <a:off x="1569282" y="2796327"/>
              <a:ext cx="517529" cy="319699"/>
              <a:chOff x="0" y="0"/>
              <a:chExt cx="787400" cy="486410"/>
            </a:xfrm>
          </p:grpSpPr>
          <p:sp>
            <p:nvSpPr>
              <p:cNvPr name="Freeform 93" id="93"/>
              <p:cNvSpPr/>
              <p:nvPr/>
            </p:nvSpPr>
            <p:spPr>
              <a:xfrm flipH="false" flipV="false" rot="0">
                <a:off x="30480" y="50800"/>
                <a:ext cx="708660" cy="384810"/>
              </a:xfrm>
              <a:custGeom>
                <a:avLst/>
                <a:gdLst/>
                <a:ahLst/>
                <a:cxnLst/>
                <a:rect r="r" b="b" t="t" l="l"/>
                <a:pathLst>
                  <a:path h="384810" w="708660">
                    <a:moveTo>
                      <a:pt x="71120" y="25400"/>
                    </a:moveTo>
                    <a:cubicBezTo>
                      <a:pt x="74930" y="347980"/>
                      <a:pt x="78740" y="326390"/>
                      <a:pt x="86360" y="320040"/>
                    </a:cubicBezTo>
                    <a:cubicBezTo>
                      <a:pt x="92710" y="313690"/>
                      <a:pt x="101600" y="312420"/>
                      <a:pt x="113030" y="308610"/>
                    </a:cubicBezTo>
                    <a:cubicBezTo>
                      <a:pt x="135890" y="302260"/>
                      <a:pt x="171450" y="295910"/>
                      <a:pt x="214630" y="292100"/>
                    </a:cubicBezTo>
                    <a:cubicBezTo>
                      <a:pt x="287020" y="287020"/>
                      <a:pt x="427990" y="285750"/>
                      <a:pt x="509270" y="290830"/>
                    </a:cubicBezTo>
                    <a:cubicBezTo>
                      <a:pt x="567690" y="294640"/>
                      <a:pt x="638810" y="330200"/>
                      <a:pt x="657860" y="309880"/>
                    </a:cubicBezTo>
                    <a:cubicBezTo>
                      <a:pt x="674370" y="292100"/>
                      <a:pt x="633730" y="223520"/>
                      <a:pt x="628650" y="185420"/>
                    </a:cubicBezTo>
                    <a:cubicBezTo>
                      <a:pt x="624840" y="154940"/>
                      <a:pt x="638810" y="109220"/>
                      <a:pt x="628650" y="101600"/>
                    </a:cubicBezTo>
                    <a:cubicBezTo>
                      <a:pt x="622300" y="96520"/>
                      <a:pt x="609600" y="110490"/>
                      <a:pt x="601980" y="107950"/>
                    </a:cubicBezTo>
                    <a:cubicBezTo>
                      <a:pt x="594360" y="105410"/>
                      <a:pt x="586740" y="97790"/>
                      <a:pt x="585470" y="90170"/>
                    </a:cubicBezTo>
                    <a:cubicBezTo>
                      <a:pt x="584200" y="83820"/>
                      <a:pt x="586740" y="72390"/>
                      <a:pt x="590550" y="67310"/>
                    </a:cubicBezTo>
                    <a:cubicBezTo>
                      <a:pt x="595630" y="62230"/>
                      <a:pt x="605790" y="57150"/>
                      <a:pt x="613410" y="58420"/>
                    </a:cubicBezTo>
                    <a:cubicBezTo>
                      <a:pt x="619760" y="59690"/>
                      <a:pt x="628650" y="66040"/>
                      <a:pt x="632460" y="72390"/>
                    </a:cubicBezTo>
                    <a:cubicBezTo>
                      <a:pt x="636270" y="78740"/>
                      <a:pt x="636270" y="90170"/>
                      <a:pt x="632460" y="95250"/>
                    </a:cubicBezTo>
                    <a:cubicBezTo>
                      <a:pt x="628650" y="101600"/>
                      <a:pt x="619760" y="107950"/>
                      <a:pt x="612140" y="109220"/>
                    </a:cubicBezTo>
                    <a:cubicBezTo>
                      <a:pt x="605790" y="109220"/>
                      <a:pt x="595630" y="105410"/>
                      <a:pt x="590550" y="100330"/>
                    </a:cubicBezTo>
                    <a:cubicBezTo>
                      <a:pt x="585470" y="95250"/>
                      <a:pt x="582930" y="83820"/>
                      <a:pt x="585470" y="76200"/>
                    </a:cubicBezTo>
                    <a:cubicBezTo>
                      <a:pt x="588010" y="69850"/>
                      <a:pt x="599440" y="59690"/>
                      <a:pt x="609600" y="58420"/>
                    </a:cubicBezTo>
                    <a:cubicBezTo>
                      <a:pt x="626110" y="55880"/>
                      <a:pt x="662940" y="68580"/>
                      <a:pt x="675640" y="86360"/>
                    </a:cubicBezTo>
                    <a:cubicBezTo>
                      <a:pt x="689610" y="107950"/>
                      <a:pt x="674370" y="148590"/>
                      <a:pt x="678180" y="181610"/>
                    </a:cubicBezTo>
                    <a:cubicBezTo>
                      <a:pt x="683260" y="222250"/>
                      <a:pt x="703580" y="283210"/>
                      <a:pt x="706120" y="311150"/>
                    </a:cubicBezTo>
                    <a:cubicBezTo>
                      <a:pt x="707390" y="323850"/>
                      <a:pt x="708660" y="331470"/>
                      <a:pt x="704850" y="339090"/>
                    </a:cubicBezTo>
                    <a:cubicBezTo>
                      <a:pt x="701040" y="347980"/>
                      <a:pt x="694690" y="358140"/>
                      <a:pt x="681990" y="363220"/>
                    </a:cubicBezTo>
                    <a:cubicBezTo>
                      <a:pt x="651510" y="373380"/>
                      <a:pt x="572770" y="345440"/>
                      <a:pt x="509270" y="341630"/>
                    </a:cubicBezTo>
                    <a:cubicBezTo>
                      <a:pt x="430530" y="336550"/>
                      <a:pt x="314960" y="337820"/>
                      <a:pt x="242570" y="341630"/>
                    </a:cubicBezTo>
                    <a:cubicBezTo>
                      <a:pt x="194310" y="345440"/>
                      <a:pt x="153670" y="347980"/>
                      <a:pt x="120650" y="356870"/>
                    </a:cubicBezTo>
                    <a:cubicBezTo>
                      <a:pt x="96520" y="364490"/>
                      <a:pt x="76200" y="382270"/>
                      <a:pt x="59690" y="383540"/>
                    </a:cubicBezTo>
                    <a:cubicBezTo>
                      <a:pt x="49530" y="384810"/>
                      <a:pt x="40640" y="382270"/>
                      <a:pt x="34290" y="377190"/>
                    </a:cubicBezTo>
                    <a:cubicBezTo>
                      <a:pt x="26670" y="370840"/>
                      <a:pt x="24130" y="363220"/>
                      <a:pt x="20320" y="346710"/>
                    </a:cubicBezTo>
                    <a:cubicBezTo>
                      <a:pt x="10160" y="297180"/>
                      <a:pt x="0" y="71120"/>
                      <a:pt x="20320" y="25400"/>
                    </a:cubicBezTo>
                    <a:cubicBezTo>
                      <a:pt x="27940" y="10160"/>
                      <a:pt x="40640" y="0"/>
                      <a:pt x="49530" y="0"/>
                    </a:cubicBezTo>
                    <a:cubicBezTo>
                      <a:pt x="57150" y="0"/>
                      <a:pt x="71120" y="25400"/>
                      <a:pt x="71120" y="25400"/>
                    </a:cubicBezTo>
                  </a:path>
                </a:pathLst>
              </a:custGeom>
              <a:solidFill>
                <a:srgbClr val="B8B606"/>
              </a:solidFill>
              <a:ln cap="sq">
                <a:noFill/>
                <a:prstDash val="solid"/>
                <a:miter/>
              </a:ln>
            </p:spPr>
          </p:sp>
        </p:grpSp>
        <p:grpSp>
          <p:nvGrpSpPr>
            <p:cNvPr name="Group 94" id="94"/>
            <p:cNvGrpSpPr/>
            <p:nvPr/>
          </p:nvGrpSpPr>
          <p:grpSpPr>
            <a:xfrm rot="0">
              <a:off x="2347245" y="1694491"/>
              <a:ext cx="577629" cy="298831"/>
              <a:chOff x="0" y="0"/>
              <a:chExt cx="878840" cy="454660"/>
            </a:xfrm>
          </p:grpSpPr>
          <p:sp>
            <p:nvSpPr>
              <p:cNvPr name="Freeform 95" id="95"/>
              <p:cNvSpPr/>
              <p:nvPr/>
            </p:nvSpPr>
            <p:spPr>
              <a:xfrm flipH="false" flipV="false" rot="0">
                <a:off x="50800" y="24130"/>
                <a:ext cx="782320" cy="382270"/>
              </a:xfrm>
              <a:custGeom>
                <a:avLst/>
                <a:gdLst/>
                <a:ahLst/>
                <a:cxnLst/>
                <a:rect r="r" b="b" t="t" l="l"/>
                <a:pathLst>
                  <a:path h="382270" w="782320">
                    <a:moveTo>
                      <a:pt x="372110" y="62230"/>
                    </a:moveTo>
                    <a:cubicBezTo>
                      <a:pt x="447040" y="128270"/>
                      <a:pt x="453390" y="130810"/>
                      <a:pt x="471170" y="134620"/>
                    </a:cubicBezTo>
                    <a:cubicBezTo>
                      <a:pt x="514350" y="143510"/>
                      <a:pt x="657860" y="147320"/>
                      <a:pt x="698500" y="139700"/>
                    </a:cubicBezTo>
                    <a:cubicBezTo>
                      <a:pt x="715010" y="137160"/>
                      <a:pt x="726440" y="134620"/>
                      <a:pt x="730250" y="127000"/>
                    </a:cubicBezTo>
                    <a:cubicBezTo>
                      <a:pt x="734060" y="120650"/>
                      <a:pt x="734060" y="106680"/>
                      <a:pt x="726440" y="99060"/>
                    </a:cubicBezTo>
                    <a:cubicBezTo>
                      <a:pt x="713740" y="85090"/>
                      <a:pt x="666750" y="85090"/>
                      <a:pt x="613410" y="80010"/>
                    </a:cubicBezTo>
                    <a:cubicBezTo>
                      <a:pt x="492760" y="69850"/>
                      <a:pt x="78740" y="102870"/>
                      <a:pt x="20320" y="76200"/>
                    </a:cubicBezTo>
                    <a:cubicBezTo>
                      <a:pt x="6350" y="69850"/>
                      <a:pt x="1270" y="62230"/>
                      <a:pt x="0" y="54610"/>
                    </a:cubicBezTo>
                    <a:cubicBezTo>
                      <a:pt x="0" y="45720"/>
                      <a:pt x="7620" y="31750"/>
                      <a:pt x="20320" y="26670"/>
                    </a:cubicBezTo>
                    <a:cubicBezTo>
                      <a:pt x="54610" y="13970"/>
                      <a:pt x="170180" y="76200"/>
                      <a:pt x="261620" y="86360"/>
                    </a:cubicBezTo>
                    <a:cubicBezTo>
                      <a:pt x="377190" y="97790"/>
                      <a:pt x="605790" y="58420"/>
                      <a:pt x="657860" y="73660"/>
                    </a:cubicBezTo>
                    <a:cubicBezTo>
                      <a:pt x="671830" y="77470"/>
                      <a:pt x="679450" y="82550"/>
                      <a:pt x="680720" y="90170"/>
                    </a:cubicBezTo>
                    <a:cubicBezTo>
                      <a:pt x="683260" y="99060"/>
                      <a:pt x="675640" y="115570"/>
                      <a:pt x="662940" y="124460"/>
                    </a:cubicBezTo>
                    <a:cubicBezTo>
                      <a:pt x="641350" y="138430"/>
                      <a:pt x="589280" y="135890"/>
                      <a:pt x="537210" y="138430"/>
                    </a:cubicBezTo>
                    <a:cubicBezTo>
                      <a:pt x="452120" y="143510"/>
                      <a:pt x="292100" y="147320"/>
                      <a:pt x="204470" y="139700"/>
                    </a:cubicBezTo>
                    <a:cubicBezTo>
                      <a:pt x="148590" y="135890"/>
                      <a:pt x="85090" y="102870"/>
                      <a:pt x="67310" y="118110"/>
                    </a:cubicBezTo>
                    <a:cubicBezTo>
                      <a:pt x="55880" y="128270"/>
                      <a:pt x="64770" y="154940"/>
                      <a:pt x="68580" y="180340"/>
                    </a:cubicBezTo>
                    <a:cubicBezTo>
                      <a:pt x="73660" y="218440"/>
                      <a:pt x="76200" y="306070"/>
                      <a:pt x="111760" y="327660"/>
                    </a:cubicBezTo>
                    <a:cubicBezTo>
                      <a:pt x="152400" y="351790"/>
                      <a:pt x="242570" y="293370"/>
                      <a:pt x="317500" y="284480"/>
                    </a:cubicBezTo>
                    <a:cubicBezTo>
                      <a:pt x="403860" y="274320"/>
                      <a:pt x="561340" y="289560"/>
                      <a:pt x="603250" y="276860"/>
                    </a:cubicBezTo>
                    <a:cubicBezTo>
                      <a:pt x="615950" y="273050"/>
                      <a:pt x="621030" y="270510"/>
                      <a:pt x="626110" y="260350"/>
                    </a:cubicBezTo>
                    <a:cubicBezTo>
                      <a:pt x="636270" y="243840"/>
                      <a:pt x="650240" y="191770"/>
                      <a:pt x="638810" y="172720"/>
                    </a:cubicBezTo>
                    <a:cubicBezTo>
                      <a:pt x="626110" y="154940"/>
                      <a:pt x="566420" y="163830"/>
                      <a:pt x="553720" y="151130"/>
                    </a:cubicBezTo>
                    <a:cubicBezTo>
                      <a:pt x="547370" y="144780"/>
                      <a:pt x="544830" y="135890"/>
                      <a:pt x="546100" y="128270"/>
                    </a:cubicBezTo>
                    <a:cubicBezTo>
                      <a:pt x="548640" y="120650"/>
                      <a:pt x="561340" y="109220"/>
                      <a:pt x="568960" y="107950"/>
                    </a:cubicBezTo>
                    <a:cubicBezTo>
                      <a:pt x="576580" y="106680"/>
                      <a:pt x="586740" y="111760"/>
                      <a:pt x="591820" y="116840"/>
                    </a:cubicBezTo>
                    <a:cubicBezTo>
                      <a:pt x="595630" y="123190"/>
                      <a:pt x="599440" y="134620"/>
                      <a:pt x="595630" y="140970"/>
                    </a:cubicBezTo>
                    <a:cubicBezTo>
                      <a:pt x="591820" y="148590"/>
                      <a:pt x="571500" y="160020"/>
                      <a:pt x="562610" y="157480"/>
                    </a:cubicBezTo>
                    <a:cubicBezTo>
                      <a:pt x="554990" y="154940"/>
                      <a:pt x="546100" y="139700"/>
                      <a:pt x="546100" y="130810"/>
                    </a:cubicBezTo>
                    <a:cubicBezTo>
                      <a:pt x="547370" y="123190"/>
                      <a:pt x="556260" y="113030"/>
                      <a:pt x="566420" y="107950"/>
                    </a:cubicBezTo>
                    <a:cubicBezTo>
                      <a:pt x="584200" y="101600"/>
                      <a:pt x="624840" y="109220"/>
                      <a:pt x="646430" y="115570"/>
                    </a:cubicBezTo>
                    <a:cubicBezTo>
                      <a:pt x="662940" y="120650"/>
                      <a:pt x="678180" y="123190"/>
                      <a:pt x="685800" y="137160"/>
                    </a:cubicBezTo>
                    <a:cubicBezTo>
                      <a:pt x="698500" y="160020"/>
                      <a:pt x="684530" y="234950"/>
                      <a:pt x="679450" y="259080"/>
                    </a:cubicBezTo>
                    <a:cubicBezTo>
                      <a:pt x="676910" y="271780"/>
                      <a:pt x="675640" y="275590"/>
                      <a:pt x="669290" y="284480"/>
                    </a:cubicBezTo>
                    <a:cubicBezTo>
                      <a:pt x="659130" y="297180"/>
                      <a:pt x="643890" y="313690"/>
                      <a:pt x="617220" y="323850"/>
                    </a:cubicBezTo>
                    <a:cubicBezTo>
                      <a:pt x="557530" y="345440"/>
                      <a:pt x="387350" y="323850"/>
                      <a:pt x="295910" y="336550"/>
                    </a:cubicBezTo>
                    <a:cubicBezTo>
                      <a:pt x="228600" y="346710"/>
                      <a:pt x="156210" y="378460"/>
                      <a:pt x="119380" y="379730"/>
                    </a:cubicBezTo>
                    <a:cubicBezTo>
                      <a:pt x="102870" y="379730"/>
                      <a:pt x="93980" y="382270"/>
                      <a:pt x="82550" y="373380"/>
                    </a:cubicBezTo>
                    <a:cubicBezTo>
                      <a:pt x="62230" y="356870"/>
                      <a:pt x="46990" y="295910"/>
                      <a:pt x="35560" y="254000"/>
                    </a:cubicBezTo>
                    <a:cubicBezTo>
                      <a:pt x="24130" y="209550"/>
                      <a:pt x="16510" y="143510"/>
                      <a:pt x="17780" y="113030"/>
                    </a:cubicBezTo>
                    <a:cubicBezTo>
                      <a:pt x="17780" y="99060"/>
                      <a:pt x="19050" y="90170"/>
                      <a:pt x="24130" y="82550"/>
                    </a:cubicBezTo>
                    <a:cubicBezTo>
                      <a:pt x="30480" y="73660"/>
                      <a:pt x="39370" y="69850"/>
                      <a:pt x="54610" y="67310"/>
                    </a:cubicBezTo>
                    <a:cubicBezTo>
                      <a:pt x="85090" y="63500"/>
                      <a:pt x="146050" y="85090"/>
                      <a:pt x="205740" y="90170"/>
                    </a:cubicBezTo>
                    <a:cubicBezTo>
                      <a:pt x="289560" y="95250"/>
                      <a:pt x="425450" y="92710"/>
                      <a:pt x="509270" y="88900"/>
                    </a:cubicBezTo>
                    <a:cubicBezTo>
                      <a:pt x="567690" y="86360"/>
                      <a:pt x="629920" y="64770"/>
                      <a:pt x="657860" y="73660"/>
                    </a:cubicBezTo>
                    <a:cubicBezTo>
                      <a:pt x="670560" y="78740"/>
                      <a:pt x="681990" y="87630"/>
                      <a:pt x="683260" y="96520"/>
                    </a:cubicBezTo>
                    <a:cubicBezTo>
                      <a:pt x="683260" y="105410"/>
                      <a:pt x="673100" y="116840"/>
                      <a:pt x="657860" y="124460"/>
                    </a:cubicBezTo>
                    <a:cubicBezTo>
                      <a:pt x="604520" y="149860"/>
                      <a:pt x="370840" y="149860"/>
                      <a:pt x="254000" y="135890"/>
                    </a:cubicBezTo>
                    <a:cubicBezTo>
                      <a:pt x="162560" y="125730"/>
                      <a:pt x="44450" y="97790"/>
                      <a:pt x="13970" y="73660"/>
                    </a:cubicBezTo>
                    <a:cubicBezTo>
                      <a:pt x="3810" y="66040"/>
                      <a:pt x="0" y="55880"/>
                      <a:pt x="0" y="48260"/>
                    </a:cubicBezTo>
                    <a:cubicBezTo>
                      <a:pt x="1270" y="40640"/>
                      <a:pt x="6350" y="33020"/>
                      <a:pt x="20320" y="26670"/>
                    </a:cubicBezTo>
                    <a:cubicBezTo>
                      <a:pt x="81280" y="0"/>
                      <a:pt x="530860" y="21590"/>
                      <a:pt x="646430" y="36830"/>
                    </a:cubicBezTo>
                    <a:cubicBezTo>
                      <a:pt x="690880" y="41910"/>
                      <a:pt x="716280" y="45720"/>
                      <a:pt x="739140" y="58420"/>
                    </a:cubicBezTo>
                    <a:cubicBezTo>
                      <a:pt x="755650" y="68580"/>
                      <a:pt x="772160" y="81280"/>
                      <a:pt x="777240" y="97790"/>
                    </a:cubicBezTo>
                    <a:cubicBezTo>
                      <a:pt x="782320" y="114300"/>
                      <a:pt x="777240" y="143510"/>
                      <a:pt x="765810" y="158750"/>
                    </a:cubicBezTo>
                    <a:cubicBezTo>
                      <a:pt x="753110" y="175260"/>
                      <a:pt x="731520" y="182880"/>
                      <a:pt x="702310" y="189230"/>
                    </a:cubicBezTo>
                    <a:cubicBezTo>
                      <a:pt x="647700" y="200660"/>
                      <a:pt x="518160" y="200660"/>
                      <a:pt x="453390" y="181610"/>
                    </a:cubicBezTo>
                    <a:cubicBezTo>
                      <a:pt x="407670" y="168910"/>
                      <a:pt x="363220" y="140970"/>
                      <a:pt x="342900" y="115570"/>
                    </a:cubicBezTo>
                    <a:cubicBezTo>
                      <a:pt x="328930" y="97790"/>
                      <a:pt x="320040" y="72390"/>
                      <a:pt x="323850" y="59690"/>
                    </a:cubicBezTo>
                    <a:cubicBezTo>
                      <a:pt x="327660" y="52070"/>
                      <a:pt x="340360" y="44450"/>
                      <a:pt x="347980" y="44450"/>
                    </a:cubicBezTo>
                    <a:cubicBezTo>
                      <a:pt x="356870" y="44450"/>
                      <a:pt x="372110" y="62230"/>
                      <a:pt x="372110" y="62230"/>
                    </a:cubicBezTo>
                  </a:path>
                </a:pathLst>
              </a:custGeom>
              <a:solidFill>
                <a:srgbClr val="B82605"/>
              </a:solidFill>
              <a:ln cap="sq">
                <a:noFill/>
                <a:prstDash val="solid"/>
                <a:miter/>
              </a:ln>
            </p:spPr>
          </p:sp>
        </p:grpSp>
        <p:grpSp>
          <p:nvGrpSpPr>
            <p:cNvPr name="Group 96" id="96"/>
            <p:cNvGrpSpPr/>
            <p:nvPr/>
          </p:nvGrpSpPr>
          <p:grpSpPr>
            <a:xfrm rot="0">
              <a:off x="3058430" y="1516694"/>
              <a:ext cx="532554" cy="380634"/>
              <a:chOff x="0" y="0"/>
              <a:chExt cx="810260" cy="579120"/>
            </a:xfrm>
          </p:grpSpPr>
          <p:sp>
            <p:nvSpPr>
              <p:cNvPr name="Freeform 97" id="97"/>
              <p:cNvSpPr/>
              <p:nvPr/>
            </p:nvSpPr>
            <p:spPr>
              <a:xfrm flipH="false" flipV="false" rot="0">
                <a:off x="48260" y="40640"/>
                <a:ext cx="712470" cy="487680"/>
              </a:xfrm>
              <a:custGeom>
                <a:avLst/>
                <a:gdLst/>
                <a:ahLst/>
                <a:cxnLst/>
                <a:rect r="r" b="b" t="t" l="l"/>
                <a:pathLst>
                  <a:path h="487680" w="712470">
                    <a:moveTo>
                      <a:pt x="405130" y="116840"/>
                    </a:moveTo>
                    <a:cubicBezTo>
                      <a:pt x="265430" y="119380"/>
                      <a:pt x="250190" y="135890"/>
                      <a:pt x="237490" y="133350"/>
                    </a:cubicBezTo>
                    <a:cubicBezTo>
                      <a:pt x="228600" y="132080"/>
                      <a:pt x="217170" y="121920"/>
                      <a:pt x="215900" y="114300"/>
                    </a:cubicBezTo>
                    <a:cubicBezTo>
                      <a:pt x="214630" y="105410"/>
                      <a:pt x="218440" y="91440"/>
                      <a:pt x="231140" y="83820"/>
                    </a:cubicBezTo>
                    <a:cubicBezTo>
                      <a:pt x="267970" y="62230"/>
                      <a:pt x="466090" y="91440"/>
                      <a:pt x="534670" y="85090"/>
                    </a:cubicBezTo>
                    <a:cubicBezTo>
                      <a:pt x="570230" y="82550"/>
                      <a:pt x="590550" y="78740"/>
                      <a:pt x="614680" y="71120"/>
                    </a:cubicBezTo>
                    <a:cubicBezTo>
                      <a:pt x="636270" y="62230"/>
                      <a:pt x="660400" y="34290"/>
                      <a:pt x="670560" y="38100"/>
                    </a:cubicBezTo>
                    <a:cubicBezTo>
                      <a:pt x="676910" y="40640"/>
                      <a:pt x="684530" y="59690"/>
                      <a:pt x="678180" y="68580"/>
                    </a:cubicBezTo>
                    <a:cubicBezTo>
                      <a:pt x="650240" y="104140"/>
                      <a:pt x="130810" y="34290"/>
                      <a:pt x="72390" y="60960"/>
                    </a:cubicBezTo>
                    <a:cubicBezTo>
                      <a:pt x="59690" y="66040"/>
                      <a:pt x="53340" y="71120"/>
                      <a:pt x="53340" y="81280"/>
                    </a:cubicBezTo>
                    <a:cubicBezTo>
                      <a:pt x="52070" y="101600"/>
                      <a:pt x="110490" y="144780"/>
                      <a:pt x="127000" y="180340"/>
                    </a:cubicBezTo>
                    <a:cubicBezTo>
                      <a:pt x="140970" y="212090"/>
                      <a:pt x="143510" y="245110"/>
                      <a:pt x="147320" y="281940"/>
                    </a:cubicBezTo>
                    <a:cubicBezTo>
                      <a:pt x="152400" y="327660"/>
                      <a:pt x="125730" y="417830"/>
                      <a:pt x="149860" y="434340"/>
                    </a:cubicBezTo>
                    <a:cubicBezTo>
                      <a:pt x="172720" y="449580"/>
                      <a:pt x="232410" y="397510"/>
                      <a:pt x="279400" y="388620"/>
                    </a:cubicBezTo>
                    <a:cubicBezTo>
                      <a:pt x="334010" y="378460"/>
                      <a:pt x="405130" y="389890"/>
                      <a:pt x="462280" y="382270"/>
                    </a:cubicBezTo>
                    <a:cubicBezTo>
                      <a:pt x="513080" y="374650"/>
                      <a:pt x="580390" y="360680"/>
                      <a:pt x="605790" y="346710"/>
                    </a:cubicBezTo>
                    <a:cubicBezTo>
                      <a:pt x="617220" y="341630"/>
                      <a:pt x="623570" y="340360"/>
                      <a:pt x="628650" y="328930"/>
                    </a:cubicBezTo>
                    <a:cubicBezTo>
                      <a:pt x="640080" y="303530"/>
                      <a:pt x="636270" y="218440"/>
                      <a:pt x="632460" y="172720"/>
                    </a:cubicBezTo>
                    <a:cubicBezTo>
                      <a:pt x="627380" y="137160"/>
                      <a:pt x="619760" y="95250"/>
                      <a:pt x="608330" y="76200"/>
                    </a:cubicBezTo>
                    <a:cubicBezTo>
                      <a:pt x="600710" y="66040"/>
                      <a:pt x="585470" y="64770"/>
                      <a:pt x="584200" y="57150"/>
                    </a:cubicBezTo>
                    <a:cubicBezTo>
                      <a:pt x="582930" y="48260"/>
                      <a:pt x="596900" y="29210"/>
                      <a:pt x="604520" y="26670"/>
                    </a:cubicBezTo>
                    <a:cubicBezTo>
                      <a:pt x="612140" y="24130"/>
                      <a:pt x="623570" y="27940"/>
                      <a:pt x="627380" y="34290"/>
                    </a:cubicBezTo>
                    <a:cubicBezTo>
                      <a:pt x="632460" y="40640"/>
                      <a:pt x="635000" y="57150"/>
                      <a:pt x="631190" y="64770"/>
                    </a:cubicBezTo>
                    <a:cubicBezTo>
                      <a:pt x="627380" y="71120"/>
                      <a:pt x="617220" y="76200"/>
                      <a:pt x="610870" y="76200"/>
                    </a:cubicBezTo>
                    <a:cubicBezTo>
                      <a:pt x="603250" y="77470"/>
                      <a:pt x="593090" y="72390"/>
                      <a:pt x="589280" y="66040"/>
                    </a:cubicBezTo>
                    <a:cubicBezTo>
                      <a:pt x="584200" y="59690"/>
                      <a:pt x="584200" y="43180"/>
                      <a:pt x="589280" y="35560"/>
                    </a:cubicBezTo>
                    <a:cubicBezTo>
                      <a:pt x="593090" y="30480"/>
                      <a:pt x="603250" y="24130"/>
                      <a:pt x="610870" y="25400"/>
                    </a:cubicBezTo>
                    <a:cubicBezTo>
                      <a:pt x="624840" y="29210"/>
                      <a:pt x="646430" y="62230"/>
                      <a:pt x="657860" y="86360"/>
                    </a:cubicBezTo>
                    <a:cubicBezTo>
                      <a:pt x="671830" y="111760"/>
                      <a:pt x="680720" y="142240"/>
                      <a:pt x="684530" y="175260"/>
                    </a:cubicBezTo>
                    <a:cubicBezTo>
                      <a:pt x="689610" y="213360"/>
                      <a:pt x="689610" y="264160"/>
                      <a:pt x="683260" y="299720"/>
                    </a:cubicBezTo>
                    <a:cubicBezTo>
                      <a:pt x="678180" y="328930"/>
                      <a:pt x="679450" y="355600"/>
                      <a:pt x="657860" y="375920"/>
                    </a:cubicBezTo>
                    <a:cubicBezTo>
                      <a:pt x="624840" y="408940"/>
                      <a:pt x="525780" y="422910"/>
                      <a:pt x="462280" y="433070"/>
                    </a:cubicBezTo>
                    <a:cubicBezTo>
                      <a:pt x="403860" y="441960"/>
                      <a:pt x="346710" y="427990"/>
                      <a:pt x="293370" y="438150"/>
                    </a:cubicBezTo>
                    <a:cubicBezTo>
                      <a:pt x="240030" y="447040"/>
                      <a:pt x="172720" y="487680"/>
                      <a:pt x="140970" y="486410"/>
                    </a:cubicBezTo>
                    <a:cubicBezTo>
                      <a:pt x="125730" y="485140"/>
                      <a:pt x="116840" y="483870"/>
                      <a:pt x="107950" y="471170"/>
                    </a:cubicBezTo>
                    <a:cubicBezTo>
                      <a:pt x="83820" y="436880"/>
                      <a:pt x="97790" y="256540"/>
                      <a:pt x="80010" y="199390"/>
                    </a:cubicBezTo>
                    <a:cubicBezTo>
                      <a:pt x="69850" y="170180"/>
                      <a:pt x="57150" y="147320"/>
                      <a:pt x="43180" y="137160"/>
                    </a:cubicBezTo>
                    <a:cubicBezTo>
                      <a:pt x="35560" y="130810"/>
                      <a:pt x="24130" y="135890"/>
                      <a:pt x="17780" y="129540"/>
                    </a:cubicBezTo>
                    <a:cubicBezTo>
                      <a:pt x="10160" y="123190"/>
                      <a:pt x="5080" y="111760"/>
                      <a:pt x="2540" y="100330"/>
                    </a:cubicBezTo>
                    <a:cubicBezTo>
                      <a:pt x="0" y="85090"/>
                      <a:pt x="0" y="59690"/>
                      <a:pt x="6350" y="45720"/>
                    </a:cubicBezTo>
                    <a:cubicBezTo>
                      <a:pt x="11430" y="33020"/>
                      <a:pt x="21590" y="22860"/>
                      <a:pt x="33020" y="16510"/>
                    </a:cubicBezTo>
                    <a:cubicBezTo>
                      <a:pt x="43180" y="10160"/>
                      <a:pt x="50800" y="11430"/>
                      <a:pt x="72390" y="10160"/>
                    </a:cubicBezTo>
                    <a:cubicBezTo>
                      <a:pt x="152400" y="2540"/>
                      <a:pt x="599440" y="0"/>
                      <a:pt x="669290" y="15240"/>
                    </a:cubicBezTo>
                    <a:cubicBezTo>
                      <a:pt x="685800" y="17780"/>
                      <a:pt x="690880" y="19050"/>
                      <a:pt x="697230" y="26670"/>
                    </a:cubicBezTo>
                    <a:cubicBezTo>
                      <a:pt x="704850" y="34290"/>
                      <a:pt x="712470" y="52070"/>
                      <a:pt x="709930" y="63500"/>
                    </a:cubicBezTo>
                    <a:cubicBezTo>
                      <a:pt x="706120" y="76200"/>
                      <a:pt x="687070" y="90170"/>
                      <a:pt x="670560" y="100330"/>
                    </a:cubicBezTo>
                    <a:cubicBezTo>
                      <a:pt x="651510" y="113030"/>
                      <a:pt x="635000" y="121920"/>
                      <a:pt x="600710" y="129540"/>
                    </a:cubicBezTo>
                    <a:cubicBezTo>
                      <a:pt x="528320" y="144780"/>
                      <a:pt x="284480" y="157480"/>
                      <a:pt x="237490" y="133350"/>
                    </a:cubicBezTo>
                    <a:cubicBezTo>
                      <a:pt x="222250" y="125730"/>
                      <a:pt x="213360" y="111760"/>
                      <a:pt x="215900" y="101600"/>
                    </a:cubicBezTo>
                    <a:cubicBezTo>
                      <a:pt x="217170" y="91440"/>
                      <a:pt x="238760" y="78740"/>
                      <a:pt x="259080" y="72390"/>
                    </a:cubicBezTo>
                    <a:cubicBezTo>
                      <a:pt x="293370" y="60960"/>
                      <a:pt x="386080" y="53340"/>
                      <a:pt x="411480" y="66040"/>
                    </a:cubicBezTo>
                    <a:cubicBezTo>
                      <a:pt x="424180" y="72390"/>
                      <a:pt x="431800" y="85090"/>
                      <a:pt x="430530" y="93980"/>
                    </a:cubicBezTo>
                    <a:cubicBezTo>
                      <a:pt x="430530" y="102870"/>
                      <a:pt x="405130" y="116840"/>
                      <a:pt x="405130" y="116840"/>
                    </a:cubicBezTo>
                  </a:path>
                </a:pathLst>
              </a:custGeom>
              <a:solidFill>
                <a:srgbClr val="B82605"/>
              </a:solidFill>
              <a:ln cap="sq">
                <a:noFill/>
                <a:prstDash val="solid"/>
                <a:miter/>
              </a:ln>
            </p:spPr>
          </p:sp>
        </p:grpSp>
        <p:grpSp>
          <p:nvGrpSpPr>
            <p:cNvPr name="Group 98" id="98"/>
            <p:cNvGrpSpPr/>
            <p:nvPr/>
          </p:nvGrpSpPr>
          <p:grpSpPr>
            <a:xfrm rot="0">
              <a:off x="3698664" y="1289649"/>
              <a:ext cx="525042" cy="290484"/>
              <a:chOff x="0" y="0"/>
              <a:chExt cx="798830" cy="441960"/>
            </a:xfrm>
          </p:grpSpPr>
          <p:sp>
            <p:nvSpPr>
              <p:cNvPr name="Freeform 99" id="99"/>
              <p:cNvSpPr/>
              <p:nvPr/>
            </p:nvSpPr>
            <p:spPr>
              <a:xfrm flipH="false" flipV="false" rot="0">
                <a:off x="45720" y="39370"/>
                <a:ext cx="711200" cy="353060"/>
              </a:xfrm>
              <a:custGeom>
                <a:avLst/>
                <a:gdLst/>
                <a:ahLst/>
                <a:cxnLst/>
                <a:rect r="r" b="b" t="t" l="l"/>
                <a:pathLst>
                  <a:path h="353060" w="711200">
                    <a:moveTo>
                      <a:pt x="326390" y="158750"/>
                    </a:moveTo>
                    <a:cubicBezTo>
                      <a:pt x="125730" y="152400"/>
                      <a:pt x="118110" y="139700"/>
                      <a:pt x="118110" y="130810"/>
                    </a:cubicBezTo>
                    <a:cubicBezTo>
                      <a:pt x="119380" y="123190"/>
                      <a:pt x="125730" y="114300"/>
                      <a:pt x="137160" y="109220"/>
                    </a:cubicBezTo>
                    <a:cubicBezTo>
                      <a:pt x="166370" y="96520"/>
                      <a:pt x="251460" y="114300"/>
                      <a:pt x="321310" y="107950"/>
                    </a:cubicBezTo>
                    <a:cubicBezTo>
                      <a:pt x="414020" y="101600"/>
                      <a:pt x="618490" y="39370"/>
                      <a:pt x="647700" y="59690"/>
                    </a:cubicBezTo>
                    <a:cubicBezTo>
                      <a:pt x="656590" y="66040"/>
                      <a:pt x="657860" y="82550"/>
                      <a:pt x="652780" y="87630"/>
                    </a:cubicBezTo>
                    <a:cubicBezTo>
                      <a:pt x="638810" y="101600"/>
                      <a:pt x="544830" y="71120"/>
                      <a:pt x="485140" y="67310"/>
                    </a:cubicBezTo>
                    <a:cubicBezTo>
                      <a:pt x="415290" y="63500"/>
                      <a:pt x="330200" y="60960"/>
                      <a:pt x="260350" y="67310"/>
                    </a:cubicBezTo>
                    <a:cubicBezTo>
                      <a:pt x="199390" y="72390"/>
                      <a:pt x="105410" y="77470"/>
                      <a:pt x="90170" y="96520"/>
                    </a:cubicBezTo>
                    <a:cubicBezTo>
                      <a:pt x="85090" y="104140"/>
                      <a:pt x="88900" y="118110"/>
                      <a:pt x="93980" y="124460"/>
                    </a:cubicBezTo>
                    <a:cubicBezTo>
                      <a:pt x="99060" y="132080"/>
                      <a:pt x="111760" y="133350"/>
                      <a:pt x="127000" y="135890"/>
                    </a:cubicBezTo>
                    <a:cubicBezTo>
                      <a:pt x="156210" y="139700"/>
                      <a:pt x="210820" y="143510"/>
                      <a:pt x="260350" y="135890"/>
                    </a:cubicBezTo>
                    <a:cubicBezTo>
                      <a:pt x="323850" y="127000"/>
                      <a:pt x="405130" y="88900"/>
                      <a:pt x="473710" y="72390"/>
                    </a:cubicBezTo>
                    <a:cubicBezTo>
                      <a:pt x="534670" y="58420"/>
                      <a:pt x="645160" y="33020"/>
                      <a:pt x="650240" y="41910"/>
                    </a:cubicBezTo>
                    <a:cubicBezTo>
                      <a:pt x="652780" y="45720"/>
                      <a:pt x="642620" y="58420"/>
                      <a:pt x="629920" y="63500"/>
                    </a:cubicBezTo>
                    <a:cubicBezTo>
                      <a:pt x="588010" y="80010"/>
                      <a:pt x="412750" y="55880"/>
                      <a:pt x="320040" y="62230"/>
                    </a:cubicBezTo>
                    <a:cubicBezTo>
                      <a:pt x="241300" y="67310"/>
                      <a:pt x="144780" y="87630"/>
                      <a:pt x="102870" y="93980"/>
                    </a:cubicBezTo>
                    <a:cubicBezTo>
                      <a:pt x="86360" y="96520"/>
                      <a:pt x="76200" y="92710"/>
                      <a:pt x="68580" y="99060"/>
                    </a:cubicBezTo>
                    <a:cubicBezTo>
                      <a:pt x="60960" y="105410"/>
                      <a:pt x="58420" y="119380"/>
                      <a:pt x="55880" y="129540"/>
                    </a:cubicBezTo>
                    <a:cubicBezTo>
                      <a:pt x="53340" y="140970"/>
                      <a:pt x="52070" y="148590"/>
                      <a:pt x="55880" y="162560"/>
                    </a:cubicBezTo>
                    <a:cubicBezTo>
                      <a:pt x="62230" y="189230"/>
                      <a:pt x="100330" y="252730"/>
                      <a:pt x="119380" y="276860"/>
                    </a:cubicBezTo>
                    <a:cubicBezTo>
                      <a:pt x="129540" y="288290"/>
                      <a:pt x="134620" y="297180"/>
                      <a:pt x="147320" y="300990"/>
                    </a:cubicBezTo>
                    <a:cubicBezTo>
                      <a:pt x="162560" y="307340"/>
                      <a:pt x="179070" y="304800"/>
                      <a:pt x="205740" y="300990"/>
                    </a:cubicBezTo>
                    <a:cubicBezTo>
                      <a:pt x="273050" y="290830"/>
                      <a:pt x="500380" y="266700"/>
                      <a:pt x="548640" y="207010"/>
                    </a:cubicBezTo>
                    <a:cubicBezTo>
                      <a:pt x="579120" y="168910"/>
                      <a:pt x="539750" y="80010"/>
                      <a:pt x="554990" y="55880"/>
                    </a:cubicBezTo>
                    <a:cubicBezTo>
                      <a:pt x="562610" y="44450"/>
                      <a:pt x="580390" y="38100"/>
                      <a:pt x="588010" y="40640"/>
                    </a:cubicBezTo>
                    <a:cubicBezTo>
                      <a:pt x="595630" y="43180"/>
                      <a:pt x="605790" y="58420"/>
                      <a:pt x="604520" y="66040"/>
                    </a:cubicBezTo>
                    <a:cubicBezTo>
                      <a:pt x="603250" y="74930"/>
                      <a:pt x="582930" y="90170"/>
                      <a:pt x="575310" y="88900"/>
                    </a:cubicBezTo>
                    <a:cubicBezTo>
                      <a:pt x="566420" y="87630"/>
                      <a:pt x="552450" y="67310"/>
                      <a:pt x="553720" y="58420"/>
                    </a:cubicBezTo>
                    <a:cubicBezTo>
                      <a:pt x="556260" y="50800"/>
                      <a:pt x="577850" y="38100"/>
                      <a:pt x="585470" y="39370"/>
                    </a:cubicBezTo>
                    <a:cubicBezTo>
                      <a:pt x="594360" y="40640"/>
                      <a:pt x="600710" y="52070"/>
                      <a:pt x="604520" y="63500"/>
                    </a:cubicBezTo>
                    <a:cubicBezTo>
                      <a:pt x="610870" y="85090"/>
                      <a:pt x="607060" y="130810"/>
                      <a:pt x="604520" y="160020"/>
                    </a:cubicBezTo>
                    <a:cubicBezTo>
                      <a:pt x="600710" y="182880"/>
                      <a:pt x="595630" y="204470"/>
                      <a:pt x="588010" y="220980"/>
                    </a:cubicBezTo>
                    <a:cubicBezTo>
                      <a:pt x="581660" y="234950"/>
                      <a:pt x="579120" y="242570"/>
                      <a:pt x="563880" y="254000"/>
                    </a:cubicBezTo>
                    <a:cubicBezTo>
                      <a:pt x="516890" y="285750"/>
                      <a:pt x="288290" y="346710"/>
                      <a:pt x="205740" y="351790"/>
                    </a:cubicBezTo>
                    <a:cubicBezTo>
                      <a:pt x="163830" y="353060"/>
                      <a:pt x="134620" y="350520"/>
                      <a:pt x="107950" y="335280"/>
                    </a:cubicBezTo>
                    <a:cubicBezTo>
                      <a:pt x="82550" y="320040"/>
                      <a:pt x="63500" y="288290"/>
                      <a:pt x="45720" y="260350"/>
                    </a:cubicBezTo>
                    <a:cubicBezTo>
                      <a:pt x="27940" y="232410"/>
                      <a:pt x="11430" y="196850"/>
                      <a:pt x="5080" y="163830"/>
                    </a:cubicBezTo>
                    <a:cubicBezTo>
                      <a:pt x="0" y="134620"/>
                      <a:pt x="0" y="92710"/>
                      <a:pt x="8890" y="74930"/>
                    </a:cubicBezTo>
                    <a:cubicBezTo>
                      <a:pt x="15240" y="63500"/>
                      <a:pt x="20320" y="59690"/>
                      <a:pt x="34290" y="53340"/>
                    </a:cubicBezTo>
                    <a:cubicBezTo>
                      <a:pt x="77470" y="35560"/>
                      <a:pt x="219710" y="19050"/>
                      <a:pt x="318770" y="11430"/>
                    </a:cubicBezTo>
                    <a:cubicBezTo>
                      <a:pt x="426720" y="3810"/>
                      <a:pt x="596900" y="0"/>
                      <a:pt x="656590" y="13970"/>
                    </a:cubicBezTo>
                    <a:cubicBezTo>
                      <a:pt x="679450" y="19050"/>
                      <a:pt x="694690" y="24130"/>
                      <a:pt x="701040" y="35560"/>
                    </a:cubicBezTo>
                    <a:cubicBezTo>
                      <a:pt x="707390" y="45720"/>
                      <a:pt x="711200" y="63500"/>
                      <a:pt x="701040" y="76200"/>
                    </a:cubicBezTo>
                    <a:cubicBezTo>
                      <a:pt x="666750" y="119380"/>
                      <a:pt x="372110" y="173990"/>
                      <a:pt x="260350" y="186690"/>
                    </a:cubicBezTo>
                    <a:cubicBezTo>
                      <a:pt x="194310" y="194310"/>
                      <a:pt x="134620" y="191770"/>
                      <a:pt x="99060" y="185420"/>
                    </a:cubicBezTo>
                    <a:cubicBezTo>
                      <a:pt x="81280" y="181610"/>
                      <a:pt x="68580" y="180340"/>
                      <a:pt x="59690" y="170180"/>
                    </a:cubicBezTo>
                    <a:cubicBezTo>
                      <a:pt x="46990" y="156210"/>
                      <a:pt x="40640" y="124460"/>
                      <a:pt x="43180" y="105410"/>
                    </a:cubicBezTo>
                    <a:cubicBezTo>
                      <a:pt x="44450" y="86360"/>
                      <a:pt x="49530" y="67310"/>
                      <a:pt x="67310" y="54610"/>
                    </a:cubicBezTo>
                    <a:cubicBezTo>
                      <a:pt x="99060" y="29210"/>
                      <a:pt x="191770" y="22860"/>
                      <a:pt x="260350" y="16510"/>
                    </a:cubicBezTo>
                    <a:cubicBezTo>
                      <a:pt x="337820" y="8890"/>
                      <a:pt x="438150" y="12700"/>
                      <a:pt x="513080" y="17780"/>
                    </a:cubicBezTo>
                    <a:cubicBezTo>
                      <a:pt x="570230" y="21590"/>
                      <a:pt x="641350" y="26670"/>
                      <a:pt x="668020" y="39370"/>
                    </a:cubicBezTo>
                    <a:cubicBezTo>
                      <a:pt x="679450" y="44450"/>
                      <a:pt x="687070" y="49530"/>
                      <a:pt x="688340" y="58420"/>
                    </a:cubicBezTo>
                    <a:cubicBezTo>
                      <a:pt x="690880" y="69850"/>
                      <a:pt x="687070" y="90170"/>
                      <a:pt x="670560" y="104140"/>
                    </a:cubicBezTo>
                    <a:cubicBezTo>
                      <a:pt x="627380" y="138430"/>
                      <a:pt x="419100" y="151130"/>
                      <a:pt x="321310" y="158750"/>
                    </a:cubicBezTo>
                    <a:cubicBezTo>
                      <a:pt x="250190" y="165100"/>
                      <a:pt x="166370" y="171450"/>
                      <a:pt x="137160" y="158750"/>
                    </a:cubicBezTo>
                    <a:cubicBezTo>
                      <a:pt x="125730" y="153670"/>
                      <a:pt x="119380" y="144780"/>
                      <a:pt x="118110" y="137160"/>
                    </a:cubicBezTo>
                    <a:cubicBezTo>
                      <a:pt x="118110" y="128270"/>
                      <a:pt x="124460" y="115570"/>
                      <a:pt x="137160" y="109220"/>
                    </a:cubicBezTo>
                    <a:cubicBezTo>
                      <a:pt x="167640" y="93980"/>
                      <a:pt x="302260" y="93980"/>
                      <a:pt x="332740" y="109220"/>
                    </a:cubicBezTo>
                    <a:cubicBezTo>
                      <a:pt x="345440" y="115570"/>
                      <a:pt x="353060" y="128270"/>
                      <a:pt x="351790" y="137160"/>
                    </a:cubicBezTo>
                    <a:cubicBezTo>
                      <a:pt x="350520" y="144780"/>
                      <a:pt x="326390" y="158750"/>
                      <a:pt x="326390" y="158750"/>
                    </a:cubicBezTo>
                  </a:path>
                </a:pathLst>
              </a:custGeom>
              <a:solidFill>
                <a:srgbClr val="B82605"/>
              </a:solidFill>
              <a:ln cap="sq">
                <a:noFill/>
                <a:prstDash val="solid"/>
                <a:miter/>
              </a:ln>
            </p:spPr>
          </p:sp>
        </p:grpSp>
        <p:grpSp>
          <p:nvGrpSpPr>
            <p:cNvPr name="Group 100" id="100"/>
            <p:cNvGrpSpPr/>
            <p:nvPr/>
          </p:nvGrpSpPr>
          <p:grpSpPr>
            <a:xfrm rot="0">
              <a:off x="4149415" y="1142738"/>
              <a:ext cx="570952" cy="354758"/>
              <a:chOff x="0" y="0"/>
              <a:chExt cx="868680" cy="539750"/>
            </a:xfrm>
          </p:grpSpPr>
          <p:sp>
            <p:nvSpPr>
              <p:cNvPr name="Freeform 101" id="101"/>
              <p:cNvSpPr/>
              <p:nvPr/>
            </p:nvSpPr>
            <p:spPr>
              <a:xfrm flipH="false" flipV="false" rot="0">
                <a:off x="48260" y="39370"/>
                <a:ext cx="774700" cy="449580"/>
              </a:xfrm>
              <a:custGeom>
                <a:avLst/>
                <a:gdLst/>
                <a:ahLst/>
                <a:cxnLst/>
                <a:rect r="r" b="b" t="t" l="l"/>
                <a:pathLst>
                  <a:path h="449580" w="774700">
                    <a:moveTo>
                      <a:pt x="358140" y="74930"/>
                    </a:moveTo>
                    <a:cubicBezTo>
                      <a:pt x="674370" y="52070"/>
                      <a:pt x="712470" y="26670"/>
                      <a:pt x="726440" y="35560"/>
                    </a:cubicBezTo>
                    <a:cubicBezTo>
                      <a:pt x="735330" y="40640"/>
                      <a:pt x="741680" y="60960"/>
                      <a:pt x="734060" y="69850"/>
                    </a:cubicBezTo>
                    <a:cubicBezTo>
                      <a:pt x="699770" y="110490"/>
                      <a:pt x="66040" y="52070"/>
                      <a:pt x="63500" y="71120"/>
                    </a:cubicBezTo>
                    <a:cubicBezTo>
                      <a:pt x="62230" y="77470"/>
                      <a:pt x="116840" y="93980"/>
                      <a:pt x="158750" y="100330"/>
                    </a:cubicBezTo>
                    <a:cubicBezTo>
                      <a:pt x="237490" y="110490"/>
                      <a:pt x="461010" y="78740"/>
                      <a:pt x="504190" y="91440"/>
                    </a:cubicBezTo>
                    <a:cubicBezTo>
                      <a:pt x="515620" y="95250"/>
                      <a:pt x="520700" y="99060"/>
                      <a:pt x="524510" y="104140"/>
                    </a:cubicBezTo>
                    <a:cubicBezTo>
                      <a:pt x="528320" y="110490"/>
                      <a:pt x="528320" y="121920"/>
                      <a:pt x="524510" y="128270"/>
                    </a:cubicBezTo>
                    <a:cubicBezTo>
                      <a:pt x="521970" y="134620"/>
                      <a:pt x="516890" y="138430"/>
                      <a:pt x="505460" y="142240"/>
                    </a:cubicBezTo>
                    <a:cubicBezTo>
                      <a:pt x="461010" y="156210"/>
                      <a:pt x="176530" y="97790"/>
                      <a:pt x="139700" y="132080"/>
                    </a:cubicBezTo>
                    <a:cubicBezTo>
                      <a:pt x="124460" y="146050"/>
                      <a:pt x="133350" y="166370"/>
                      <a:pt x="137160" y="193040"/>
                    </a:cubicBezTo>
                    <a:cubicBezTo>
                      <a:pt x="143510" y="241300"/>
                      <a:pt x="166370" y="381000"/>
                      <a:pt x="204470" y="401320"/>
                    </a:cubicBezTo>
                    <a:cubicBezTo>
                      <a:pt x="229870" y="415290"/>
                      <a:pt x="259080" y="382270"/>
                      <a:pt x="302260" y="377190"/>
                    </a:cubicBezTo>
                    <a:cubicBezTo>
                      <a:pt x="384810" y="364490"/>
                      <a:pt x="605790" y="388620"/>
                      <a:pt x="666750" y="364490"/>
                    </a:cubicBezTo>
                    <a:cubicBezTo>
                      <a:pt x="690880" y="354330"/>
                      <a:pt x="701040" y="337820"/>
                      <a:pt x="708660" y="325120"/>
                    </a:cubicBezTo>
                    <a:cubicBezTo>
                      <a:pt x="713740" y="317500"/>
                      <a:pt x="715010" y="311150"/>
                      <a:pt x="716280" y="300990"/>
                    </a:cubicBezTo>
                    <a:cubicBezTo>
                      <a:pt x="718820" y="284480"/>
                      <a:pt x="721360" y="261620"/>
                      <a:pt x="717550" y="237490"/>
                    </a:cubicBezTo>
                    <a:cubicBezTo>
                      <a:pt x="712470" y="204470"/>
                      <a:pt x="670560" y="144780"/>
                      <a:pt x="675640" y="119380"/>
                    </a:cubicBezTo>
                    <a:cubicBezTo>
                      <a:pt x="678180" y="105410"/>
                      <a:pt x="690880" y="92710"/>
                      <a:pt x="699770" y="91440"/>
                    </a:cubicBezTo>
                    <a:cubicBezTo>
                      <a:pt x="706120" y="90170"/>
                      <a:pt x="716280" y="95250"/>
                      <a:pt x="721360" y="100330"/>
                    </a:cubicBezTo>
                    <a:cubicBezTo>
                      <a:pt x="725170" y="106680"/>
                      <a:pt x="726440" y="118110"/>
                      <a:pt x="725170" y="124460"/>
                    </a:cubicBezTo>
                    <a:cubicBezTo>
                      <a:pt x="722630" y="130810"/>
                      <a:pt x="715010" y="139700"/>
                      <a:pt x="707390" y="140970"/>
                    </a:cubicBezTo>
                    <a:cubicBezTo>
                      <a:pt x="699770" y="142240"/>
                      <a:pt x="683260" y="137160"/>
                      <a:pt x="679450" y="129540"/>
                    </a:cubicBezTo>
                    <a:cubicBezTo>
                      <a:pt x="674370" y="123190"/>
                      <a:pt x="675640" y="104140"/>
                      <a:pt x="681990" y="99060"/>
                    </a:cubicBezTo>
                    <a:cubicBezTo>
                      <a:pt x="688340" y="92710"/>
                      <a:pt x="707390" y="91440"/>
                      <a:pt x="718820" y="99060"/>
                    </a:cubicBezTo>
                    <a:cubicBezTo>
                      <a:pt x="740410" y="113030"/>
                      <a:pt x="763270" y="180340"/>
                      <a:pt x="768350" y="223520"/>
                    </a:cubicBezTo>
                    <a:cubicBezTo>
                      <a:pt x="774700" y="265430"/>
                      <a:pt x="769620" y="318770"/>
                      <a:pt x="751840" y="351790"/>
                    </a:cubicBezTo>
                    <a:cubicBezTo>
                      <a:pt x="736600" y="382270"/>
                      <a:pt x="715010" y="403860"/>
                      <a:pt x="675640" y="419100"/>
                    </a:cubicBezTo>
                    <a:cubicBezTo>
                      <a:pt x="599440" y="449580"/>
                      <a:pt x="364490" y="416560"/>
                      <a:pt x="288290" y="427990"/>
                    </a:cubicBezTo>
                    <a:cubicBezTo>
                      <a:pt x="254000" y="433070"/>
                      <a:pt x="238760" y="449580"/>
                      <a:pt x="217170" y="448310"/>
                    </a:cubicBezTo>
                    <a:cubicBezTo>
                      <a:pt x="195580" y="445770"/>
                      <a:pt x="175260" y="438150"/>
                      <a:pt x="158750" y="419100"/>
                    </a:cubicBezTo>
                    <a:cubicBezTo>
                      <a:pt x="128270" y="384810"/>
                      <a:pt x="107950" y="278130"/>
                      <a:pt x="96520" y="222250"/>
                    </a:cubicBezTo>
                    <a:cubicBezTo>
                      <a:pt x="88900" y="181610"/>
                      <a:pt x="81280" y="140970"/>
                      <a:pt x="87630" y="116840"/>
                    </a:cubicBezTo>
                    <a:cubicBezTo>
                      <a:pt x="91440" y="101600"/>
                      <a:pt x="93980" y="92710"/>
                      <a:pt x="109220" y="85090"/>
                    </a:cubicBezTo>
                    <a:cubicBezTo>
                      <a:pt x="153670" y="62230"/>
                      <a:pt x="375920" y="72390"/>
                      <a:pt x="448310" y="82550"/>
                    </a:cubicBezTo>
                    <a:cubicBezTo>
                      <a:pt x="482600" y="87630"/>
                      <a:pt x="516890" y="91440"/>
                      <a:pt x="524510" y="104140"/>
                    </a:cubicBezTo>
                    <a:cubicBezTo>
                      <a:pt x="529590" y="113030"/>
                      <a:pt x="524510" y="129540"/>
                      <a:pt x="516890" y="137160"/>
                    </a:cubicBezTo>
                    <a:cubicBezTo>
                      <a:pt x="508000" y="147320"/>
                      <a:pt x="490220" y="148590"/>
                      <a:pt x="464820" y="152400"/>
                    </a:cubicBezTo>
                    <a:cubicBezTo>
                      <a:pt x="401320" y="161290"/>
                      <a:pt x="207010" y="160020"/>
                      <a:pt x="128270" y="147320"/>
                    </a:cubicBezTo>
                    <a:cubicBezTo>
                      <a:pt x="82550" y="139700"/>
                      <a:pt x="44450" y="132080"/>
                      <a:pt x="24130" y="115570"/>
                    </a:cubicBezTo>
                    <a:cubicBezTo>
                      <a:pt x="11430" y="105410"/>
                      <a:pt x="3810" y="90170"/>
                      <a:pt x="2540" y="77470"/>
                    </a:cubicBezTo>
                    <a:cubicBezTo>
                      <a:pt x="0" y="67310"/>
                      <a:pt x="2540" y="57150"/>
                      <a:pt x="6350" y="48260"/>
                    </a:cubicBezTo>
                    <a:cubicBezTo>
                      <a:pt x="11430" y="39370"/>
                      <a:pt x="21590" y="30480"/>
                      <a:pt x="34290" y="24130"/>
                    </a:cubicBezTo>
                    <a:cubicBezTo>
                      <a:pt x="49530" y="16510"/>
                      <a:pt x="63500" y="13970"/>
                      <a:pt x="93980" y="11430"/>
                    </a:cubicBezTo>
                    <a:cubicBezTo>
                      <a:pt x="189230" y="0"/>
                      <a:pt x="599440" y="3810"/>
                      <a:pt x="693420" y="12700"/>
                    </a:cubicBezTo>
                    <a:cubicBezTo>
                      <a:pt x="722630" y="16510"/>
                      <a:pt x="740410" y="12700"/>
                      <a:pt x="749300" y="24130"/>
                    </a:cubicBezTo>
                    <a:cubicBezTo>
                      <a:pt x="758190" y="35560"/>
                      <a:pt x="756920" y="66040"/>
                      <a:pt x="748030" y="80010"/>
                    </a:cubicBezTo>
                    <a:cubicBezTo>
                      <a:pt x="736600" y="93980"/>
                      <a:pt x="715010" y="96520"/>
                      <a:pt x="685800" y="102870"/>
                    </a:cubicBezTo>
                    <a:cubicBezTo>
                      <a:pt x="621030" y="116840"/>
                      <a:pt x="403860" y="144780"/>
                      <a:pt x="358140" y="125730"/>
                    </a:cubicBezTo>
                    <a:cubicBezTo>
                      <a:pt x="342900" y="119380"/>
                      <a:pt x="332740" y="105410"/>
                      <a:pt x="332740" y="97790"/>
                    </a:cubicBezTo>
                    <a:cubicBezTo>
                      <a:pt x="334010" y="88900"/>
                      <a:pt x="358140" y="74930"/>
                      <a:pt x="358140" y="74930"/>
                    </a:cubicBezTo>
                  </a:path>
                </a:pathLst>
              </a:custGeom>
              <a:solidFill>
                <a:srgbClr val="B82605"/>
              </a:solidFill>
              <a:ln cap="sq">
                <a:noFill/>
                <a:prstDash val="solid"/>
                <a:miter/>
              </a:ln>
            </p:spPr>
          </p:sp>
        </p:grpSp>
        <p:grpSp>
          <p:nvGrpSpPr>
            <p:cNvPr name="Group 102" id="102"/>
            <p:cNvGrpSpPr/>
            <p:nvPr/>
          </p:nvGrpSpPr>
          <p:grpSpPr>
            <a:xfrm rot="0">
              <a:off x="3727045" y="903172"/>
              <a:ext cx="639399" cy="358932"/>
              <a:chOff x="0" y="0"/>
              <a:chExt cx="972820" cy="546100"/>
            </a:xfrm>
          </p:grpSpPr>
          <p:sp>
            <p:nvSpPr>
              <p:cNvPr name="Freeform 103" id="103"/>
              <p:cNvSpPr/>
              <p:nvPr/>
            </p:nvSpPr>
            <p:spPr>
              <a:xfrm flipH="false" flipV="false" rot="0">
                <a:off x="49530" y="30480"/>
                <a:ext cx="873760" cy="464820"/>
              </a:xfrm>
              <a:custGeom>
                <a:avLst/>
                <a:gdLst/>
                <a:ahLst/>
                <a:cxnLst/>
                <a:rect r="r" b="b" t="t" l="l"/>
                <a:pathLst>
                  <a:path h="464820" w="873760">
                    <a:moveTo>
                      <a:pt x="474980" y="71120"/>
                    </a:moveTo>
                    <a:cubicBezTo>
                      <a:pt x="138430" y="64770"/>
                      <a:pt x="133350" y="57150"/>
                      <a:pt x="132080" y="49530"/>
                    </a:cubicBezTo>
                    <a:cubicBezTo>
                      <a:pt x="130810" y="40640"/>
                      <a:pt x="135890" y="29210"/>
                      <a:pt x="146050" y="22860"/>
                    </a:cubicBezTo>
                    <a:cubicBezTo>
                      <a:pt x="165100" y="11430"/>
                      <a:pt x="214630" y="13970"/>
                      <a:pt x="271780" y="20320"/>
                    </a:cubicBezTo>
                    <a:cubicBezTo>
                      <a:pt x="392430" y="33020"/>
                      <a:pt x="838200" y="139700"/>
                      <a:pt x="835660" y="154940"/>
                    </a:cubicBezTo>
                    <a:cubicBezTo>
                      <a:pt x="834390" y="166370"/>
                      <a:pt x="647700" y="134620"/>
                      <a:pt x="556260" y="147320"/>
                    </a:cubicBezTo>
                    <a:cubicBezTo>
                      <a:pt x="467360" y="160020"/>
                      <a:pt x="374650" y="209550"/>
                      <a:pt x="294640" y="229870"/>
                    </a:cubicBezTo>
                    <a:cubicBezTo>
                      <a:pt x="226060" y="246380"/>
                      <a:pt x="139700" y="267970"/>
                      <a:pt x="105410" y="266700"/>
                    </a:cubicBezTo>
                    <a:cubicBezTo>
                      <a:pt x="92710" y="265430"/>
                      <a:pt x="88900" y="265430"/>
                      <a:pt x="78740" y="259080"/>
                    </a:cubicBezTo>
                    <a:cubicBezTo>
                      <a:pt x="58420" y="245110"/>
                      <a:pt x="11430" y="187960"/>
                      <a:pt x="7620" y="162560"/>
                    </a:cubicBezTo>
                    <a:cubicBezTo>
                      <a:pt x="6350" y="148590"/>
                      <a:pt x="15240" y="132080"/>
                      <a:pt x="22860" y="127000"/>
                    </a:cubicBezTo>
                    <a:cubicBezTo>
                      <a:pt x="29210" y="124460"/>
                      <a:pt x="40640" y="125730"/>
                      <a:pt x="45720" y="132080"/>
                    </a:cubicBezTo>
                    <a:cubicBezTo>
                      <a:pt x="55880" y="142240"/>
                      <a:pt x="44450" y="175260"/>
                      <a:pt x="52070" y="204470"/>
                    </a:cubicBezTo>
                    <a:cubicBezTo>
                      <a:pt x="63500" y="251460"/>
                      <a:pt x="99060" y="347980"/>
                      <a:pt x="127000" y="381000"/>
                    </a:cubicBezTo>
                    <a:cubicBezTo>
                      <a:pt x="142240" y="400050"/>
                      <a:pt x="153670" y="408940"/>
                      <a:pt x="173990" y="412750"/>
                    </a:cubicBezTo>
                    <a:cubicBezTo>
                      <a:pt x="205740" y="419100"/>
                      <a:pt x="250190" y="391160"/>
                      <a:pt x="302260" y="384810"/>
                    </a:cubicBezTo>
                    <a:cubicBezTo>
                      <a:pt x="382270" y="377190"/>
                      <a:pt x="563880" y="403860"/>
                      <a:pt x="603250" y="388620"/>
                    </a:cubicBezTo>
                    <a:cubicBezTo>
                      <a:pt x="614680" y="384810"/>
                      <a:pt x="618490" y="381000"/>
                      <a:pt x="623570" y="372110"/>
                    </a:cubicBezTo>
                    <a:cubicBezTo>
                      <a:pt x="631190" y="355600"/>
                      <a:pt x="629920" y="320040"/>
                      <a:pt x="631190" y="290830"/>
                    </a:cubicBezTo>
                    <a:cubicBezTo>
                      <a:pt x="633730" y="255270"/>
                      <a:pt x="640080" y="210820"/>
                      <a:pt x="632460" y="173990"/>
                    </a:cubicBezTo>
                    <a:cubicBezTo>
                      <a:pt x="623570" y="137160"/>
                      <a:pt x="580390" y="92710"/>
                      <a:pt x="584200" y="69850"/>
                    </a:cubicBezTo>
                    <a:cubicBezTo>
                      <a:pt x="585470" y="57150"/>
                      <a:pt x="600710" y="43180"/>
                      <a:pt x="609600" y="43180"/>
                    </a:cubicBezTo>
                    <a:cubicBezTo>
                      <a:pt x="617220" y="41910"/>
                      <a:pt x="631190" y="53340"/>
                      <a:pt x="633730" y="60960"/>
                    </a:cubicBezTo>
                    <a:cubicBezTo>
                      <a:pt x="636270" y="67310"/>
                      <a:pt x="633730" y="78740"/>
                      <a:pt x="628650" y="83820"/>
                    </a:cubicBezTo>
                    <a:cubicBezTo>
                      <a:pt x="624840" y="90170"/>
                      <a:pt x="613410" y="93980"/>
                      <a:pt x="607060" y="92710"/>
                    </a:cubicBezTo>
                    <a:cubicBezTo>
                      <a:pt x="599440" y="92710"/>
                      <a:pt x="589280" y="86360"/>
                      <a:pt x="586740" y="80010"/>
                    </a:cubicBezTo>
                    <a:cubicBezTo>
                      <a:pt x="584200" y="72390"/>
                      <a:pt x="590550" y="49530"/>
                      <a:pt x="598170" y="44450"/>
                    </a:cubicBezTo>
                    <a:cubicBezTo>
                      <a:pt x="605790" y="40640"/>
                      <a:pt x="618490" y="43180"/>
                      <a:pt x="628650" y="50800"/>
                    </a:cubicBezTo>
                    <a:cubicBezTo>
                      <a:pt x="648970" y="67310"/>
                      <a:pt x="673100" y="128270"/>
                      <a:pt x="683260" y="173990"/>
                    </a:cubicBezTo>
                    <a:cubicBezTo>
                      <a:pt x="693420" y="226060"/>
                      <a:pt x="687070" y="304800"/>
                      <a:pt x="680720" y="347980"/>
                    </a:cubicBezTo>
                    <a:cubicBezTo>
                      <a:pt x="676910" y="374650"/>
                      <a:pt x="675640" y="393700"/>
                      <a:pt x="662940" y="408940"/>
                    </a:cubicBezTo>
                    <a:cubicBezTo>
                      <a:pt x="650240" y="424180"/>
                      <a:pt x="631190" y="433070"/>
                      <a:pt x="603250" y="439420"/>
                    </a:cubicBezTo>
                    <a:cubicBezTo>
                      <a:pt x="547370" y="452120"/>
                      <a:pt x="415290" y="427990"/>
                      <a:pt x="340360" y="434340"/>
                    </a:cubicBezTo>
                    <a:cubicBezTo>
                      <a:pt x="281940" y="439420"/>
                      <a:pt x="224790" y="464820"/>
                      <a:pt x="186690" y="463550"/>
                    </a:cubicBezTo>
                    <a:cubicBezTo>
                      <a:pt x="163830" y="463550"/>
                      <a:pt x="147320" y="461010"/>
                      <a:pt x="130810" y="453390"/>
                    </a:cubicBezTo>
                    <a:cubicBezTo>
                      <a:pt x="114300" y="444500"/>
                      <a:pt x="102870" y="434340"/>
                      <a:pt x="87630" y="414020"/>
                    </a:cubicBezTo>
                    <a:cubicBezTo>
                      <a:pt x="59690" y="373380"/>
                      <a:pt x="0" y="243840"/>
                      <a:pt x="1270" y="204470"/>
                    </a:cubicBezTo>
                    <a:cubicBezTo>
                      <a:pt x="1270" y="189230"/>
                      <a:pt x="15240" y="182880"/>
                      <a:pt x="15240" y="171450"/>
                    </a:cubicBezTo>
                    <a:cubicBezTo>
                      <a:pt x="16510" y="162560"/>
                      <a:pt x="5080" y="152400"/>
                      <a:pt x="6350" y="144780"/>
                    </a:cubicBezTo>
                    <a:cubicBezTo>
                      <a:pt x="7620" y="137160"/>
                      <a:pt x="16510" y="129540"/>
                      <a:pt x="22860" y="127000"/>
                    </a:cubicBezTo>
                    <a:cubicBezTo>
                      <a:pt x="30480" y="125730"/>
                      <a:pt x="43180" y="127000"/>
                      <a:pt x="52070" y="133350"/>
                    </a:cubicBezTo>
                    <a:cubicBezTo>
                      <a:pt x="68580" y="144780"/>
                      <a:pt x="72390" y="203200"/>
                      <a:pt x="100330" y="215900"/>
                    </a:cubicBezTo>
                    <a:cubicBezTo>
                      <a:pt x="138430" y="233680"/>
                      <a:pt x="217170" y="198120"/>
                      <a:pt x="280670" y="181610"/>
                    </a:cubicBezTo>
                    <a:cubicBezTo>
                      <a:pt x="355600" y="161290"/>
                      <a:pt x="438150" y="115570"/>
                      <a:pt x="523240" y="102870"/>
                    </a:cubicBezTo>
                    <a:cubicBezTo>
                      <a:pt x="609600" y="87630"/>
                      <a:pt x="736600" y="91440"/>
                      <a:pt x="796290" y="100330"/>
                    </a:cubicBezTo>
                    <a:cubicBezTo>
                      <a:pt x="825500" y="104140"/>
                      <a:pt x="848360" y="107950"/>
                      <a:pt x="859790" y="120650"/>
                    </a:cubicBezTo>
                    <a:cubicBezTo>
                      <a:pt x="869950" y="130810"/>
                      <a:pt x="873760" y="151130"/>
                      <a:pt x="871220" y="163830"/>
                    </a:cubicBezTo>
                    <a:cubicBezTo>
                      <a:pt x="869950" y="173990"/>
                      <a:pt x="866140" y="184150"/>
                      <a:pt x="857250" y="189230"/>
                    </a:cubicBezTo>
                    <a:cubicBezTo>
                      <a:pt x="838200" y="200660"/>
                      <a:pt x="798830" y="198120"/>
                      <a:pt x="751840" y="191770"/>
                    </a:cubicBezTo>
                    <a:cubicBezTo>
                      <a:pt x="650240" y="180340"/>
                      <a:pt x="378460" y="85090"/>
                      <a:pt x="271780" y="71120"/>
                    </a:cubicBezTo>
                    <a:cubicBezTo>
                      <a:pt x="218440" y="64770"/>
                      <a:pt x="172720" y="80010"/>
                      <a:pt x="151130" y="71120"/>
                    </a:cubicBezTo>
                    <a:cubicBezTo>
                      <a:pt x="140970" y="66040"/>
                      <a:pt x="132080" y="57150"/>
                      <a:pt x="132080" y="49530"/>
                    </a:cubicBezTo>
                    <a:cubicBezTo>
                      <a:pt x="132080" y="40640"/>
                      <a:pt x="138430" y="27940"/>
                      <a:pt x="151130" y="21590"/>
                    </a:cubicBezTo>
                    <a:cubicBezTo>
                      <a:pt x="193040" y="0"/>
                      <a:pt x="429260" y="0"/>
                      <a:pt x="474980" y="20320"/>
                    </a:cubicBezTo>
                    <a:cubicBezTo>
                      <a:pt x="491490" y="27940"/>
                      <a:pt x="500380" y="40640"/>
                      <a:pt x="500380" y="49530"/>
                    </a:cubicBezTo>
                    <a:cubicBezTo>
                      <a:pt x="500380" y="57150"/>
                      <a:pt x="474980" y="71120"/>
                      <a:pt x="474980" y="71120"/>
                    </a:cubicBezTo>
                  </a:path>
                </a:pathLst>
              </a:custGeom>
              <a:solidFill>
                <a:srgbClr val="B82605"/>
              </a:solidFill>
              <a:ln cap="sq">
                <a:noFill/>
                <a:prstDash val="solid"/>
                <a:miter/>
              </a:ln>
            </p:spPr>
          </p:sp>
        </p:grpSp>
        <p:grpSp>
          <p:nvGrpSpPr>
            <p:cNvPr name="Group 104" id="104"/>
            <p:cNvGrpSpPr/>
            <p:nvPr/>
          </p:nvGrpSpPr>
          <p:grpSpPr>
            <a:xfrm rot="0">
              <a:off x="368113" y="542571"/>
              <a:ext cx="559265" cy="368948"/>
              <a:chOff x="0" y="0"/>
              <a:chExt cx="850900" cy="561340"/>
            </a:xfrm>
          </p:grpSpPr>
          <p:sp>
            <p:nvSpPr>
              <p:cNvPr name="Freeform 105" id="105"/>
              <p:cNvSpPr/>
              <p:nvPr/>
            </p:nvSpPr>
            <p:spPr>
              <a:xfrm flipH="false" flipV="false" rot="0">
                <a:off x="45720" y="39370"/>
                <a:ext cx="756920" cy="482600"/>
              </a:xfrm>
              <a:custGeom>
                <a:avLst/>
                <a:gdLst/>
                <a:ahLst/>
                <a:cxnLst/>
                <a:rect r="r" b="b" t="t" l="l"/>
                <a:pathLst>
                  <a:path h="482600" w="756920">
                    <a:moveTo>
                      <a:pt x="262890" y="149860"/>
                    </a:moveTo>
                    <a:cubicBezTo>
                      <a:pt x="708660" y="146050"/>
                      <a:pt x="694690" y="153670"/>
                      <a:pt x="683260" y="154940"/>
                    </a:cubicBezTo>
                    <a:cubicBezTo>
                      <a:pt x="661670" y="160020"/>
                      <a:pt x="624840" y="154940"/>
                      <a:pt x="579120" y="149860"/>
                    </a:cubicBezTo>
                    <a:cubicBezTo>
                      <a:pt x="492760" y="138430"/>
                      <a:pt x="302260" y="90170"/>
                      <a:pt x="207010" y="76200"/>
                    </a:cubicBezTo>
                    <a:cubicBezTo>
                      <a:pt x="146050" y="67310"/>
                      <a:pt x="76200" y="46990"/>
                      <a:pt x="58420" y="60960"/>
                    </a:cubicBezTo>
                    <a:cubicBezTo>
                      <a:pt x="50800" y="66040"/>
                      <a:pt x="53340" y="78740"/>
                      <a:pt x="55880" y="88900"/>
                    </a:cubicBezTo>
                    <a:cubicBezTo>
                      <a:pt x="58420" y="105410"/>
                      <a:pt x="72390" y="129540"/>
                      <a:pt x="87630" y="143510"/>
                    </a:cubicBezTo>
                    <a:cubicBezTo>
                      <a:pt x="102870" y="157480"/>
                      <a:pt x="119380" y="167640"/>
                      <a:pt x="148590" y="175260"/>
                    </a:cubicBezTo>
                    <a:cubicBezTo>
                      <a:pt x="212090" y="190500"/>
                      <a:pt x="386080" y="189230"/>
                      <a:pt x="463550" y="175260"/>
                    </a:cubicBezTo>
                    <a:cubicBezTo>
                      <a:pt x="513080" y="166370"/>
                      <a:pt x="554990" y="132080"/>
                      <a:pt x="577850" y="130810"/>
                    </a:cubicBezTo>
                    <a:cubicBezTo>
                      <a:pt x="588010" y="129540"/>
                      <a:pt x="596900" y="129540"/>
                      <a:pt x="600710" y="135890"/>
                    </a:cubicBezTo>
                    <a:cubicBezTo>
                      <a:pt x="607060" y="140970"/>
                      <a:pt x="610870" y="161290"/>
                      <a:pt x="607060" y="168910"/>
                    </a:cubicBezTo>
                    <a:cubicBezTo>
                      <a:pt x="600710" y="176530"/>
                      <a:pt x="586740" y="175260"/>
                      <a:pt x="567690" y="177800"/>
                    </a:cubicBezTo>
                    <a:cubicBezTo>
                      <a:pt x="514350" y="182880"/>
                      <a:pt x="356870" y="182880"/>
                      <a:pt x="261620" y="168910"/>
                    </a:cubicBezTo>
                    <a:cubicBezTo>
                      <a:pt x="176530" y="156210"/>
                      <a:pt x="54610" y="128270"/>
                      <a:pt x="21590" y="105410"/>
                    </a:cubicBezTo>
                    <a:cubicBezTo>
                      <a:pt x="10160" y="97790"/>
                      <a:pt x="5080" y="88900"/>
                      <a:pt x="5080" y="81280"/>
                    </a:cubicBezTo>
                    <a:cubicBezTo>
                      <a:pt x="5080" y="73660"/>
                      <a:pt x="15240" y="60960"/>
                      <a:pt x="21590" y="58420"/>
                    </a:cubicBezTo>
                    <a:cubicBezTo>
                      <a:pt x="26670" y="54610"/>
                      <a:pt x="34290" y="54610"/>
                      <a:pt x="39370" y="58420"/>
                    </a:cubicBezTo>
                    <a:cubicBezTo>
                      <a:pt x="48260" y="62230"/>
                      <a:pt x="55880" y="73660"/>
                      <a:pt x="64770" y="87630"/>
                    </a:cubicBezTo>
                    <a:cubicBezTo>
                      <a:pt x="78740" y="111760"/>
                      <a:pt x="99060" y="149860"/>
                      <a:pt x="110490" y="194310"/>
                    </a:cubicBezTo>
                    <a:cubicBezTo>
                      <a:pt x="125730" y="257810"/>
                      <a:pt x="144780" y="431800"/>
                      <a:pt x="130810" y="439420"/>
                    </a:cubicBezTo>
                    <a:cubicBezTo>
                      <a:pt x="127000" y="440690"/>
                      <a:pt x="110490" y="427990"/>
                      <a:pt x="111760" y="421640"/>
                    </a:cubicBezTo>
                    <a:cubicBezTo>
                      <a:pt x="115570" y="403860"/>
                      <a:pt x="267970" y="367030"/>
                      <a:pt x="336550" y="359410"/>
                    </a:cubicBezTo>
                    <a:cubicBezTo>
                      <a:pt x="392430" y="351790"/>
                      <a:pt x="438150" y="354330"/>
                      <a:pt x="492760" y="363220"/>
                    </a:cubicBezTo>
                    <a:cubicBezTo>
                      <a:pt x="556260" y="374650"/>
                      <a:pt x="690880" y="433070"/>
                      <a:pt x="694690" y="425450"/>
                    </a:cubicBezTo>
                    <a:cubicBezTo>
                      <a:pt x="697230" y="422910"/>
                      <a:pt x="676910" y="417830"/>
                      <a:pt x="671830" y="405130"/>
                    </a:cubicBezTo>
                    <a:cubicBezTo>
                      <a:pt x="657860" y="374650"/>
                      <a:pt x="687070" y="246380"/>
                      <a:pt x="678180" y="212090"/>
                    </a:cubicBezTo>
                    <a:cubicBezTo>
                      <a:pt x="674370" y="198120"/>
                      <a:pt x="660400" y="193040"/>
                      <a:pt x="661670" y="185420"/>
                    </a:cubicBezTo>
                    <a:cubicBezTo>
                      <a:pt x="662940" y="176530"/>
                      <a:pt x="681990" y="162560"/>
                      <a:pt x="690880" y="162560"/>
                    </a:cubicBezTo>
                    <a:cubicBezTo>
                      <a:pt x="698500" y="163830"/>
                      <a:pt x="712470" y="176530"/>
                      <a:pt x="712470" y="185420"/>
                    </a:cubicBezTo>
                    <a:cubicBezTo>
                      <a:pt x="712470" y="194310"/>
                      <a:pt x="697230" y="213360"/>
                      <a:pt x="688340" y="213360"/>
                    </a:cubicBezTo>
                    <a:cubicBezTo>
                      <a:pt x="680720" y="214630"/>
                      <a:pt x="661670" y="196850"/>
                      <a:pt x="661670" y="187960"/>
                    </a:cubicBezTo>
                    <a:cubicBezTo>
                      <a:pt x="661670" y="180340"/>
                      <a:pt x="679450" y="161290"/>
                      <a:pt x="688340" y="162560"/>
                    </a:cubicBezTo>
                    <a:cubicBezTo>
                      <a:pt x="701040" y="165100"/>
                      <a:pt x="716280" y="215900"/>
                      <a:pt x="722630" y="250190"/>
                    </a:cubicBezTo>
                    <a:cubicBezTo>
                      <a:pt x="731520" y="294640"/>
                      <a:pt x="727710" y="368300"/>
                      <a:pt x="722630" y="406400"/>
                    </a:cubicBezTo>
                    <a:cubicBezTo>
                      <a:pt x="720090" y="427990"/>
                      <a:pt x="718820" y="448310"/>
                      <a:pt x="709930" y="458470"/>
                    </a:cubicBezTo>
                    <a:cubicBezTo>
                      <a:pt x="703580" y="466090"/>
                      <a:pt x="697230" y="468630"/>
                      <a:pt x="683260" y="469900"/>
                    </a:cubicBezTo>
                    <a:cubicBezTo>
                      <a:pt x="648970" y="472440"/>
                      <a:pt x="538480" y="422910"/>
                      <a:pt x="486410" y="414020"/>
                    </a:cubicBezTo>
                    <a:cubicBezTo>
                      <a:pt x="452120" y="408940"/>
                      <a:pt x="430530" y="410210"/>
                      <a:pt x="402590" y="408940"/>
                    </a:cubicBezTo>
                    <a:cubicBezTo>
                      <a:pt x="374650" y="408940"/>
                      <a:pt x="350520" y="406400"/>
                      <a:pt x="316230" y="411480"/>
                    </a:cubicBezTo>
                    <a:cubicBezTo>
                      <a:pt x="260350" y="420370"/>
                      <a:pt x="137160" y="482600"/>
                      <a:pt x="102870" y="471170"/>
                    </a:cubicBezTo>
                    <a:cubicBezTo>
                      <a:pt x="88900" y="466090"/>
                      <a:pt x="86360" y="454660"/>
                      <a:pt x="80010" y="439420"/>
                    </a:cubicBezTo>
                    <a:cubicBezTo>
                      <a:pt x="67310" y="402590"/>
                      <a:pt x="83820" y="306070"/>
                      <a:pt x="69850" y="246380"/>
                    </a:cubicBezTo>
                    <a:cubicBezTo>
                      <a:pt x="57150" y="189230"/>
                      <a:pt x="6350" y="118110"/>
                      <a:pt x="6350" y="87630"/>
                    </a:cubicBezTo>
                    <a:cubicBezTo>
                      <a:pt x="6350" y="74930"/>
                      <a:pt x="6350" y="66040"/>
                      <a:pt x="16510" y="60960"/>
                    </a:cubicBezTo>
                    <a:cubicBezTo>
                      <a:pt x="44450" y="45720"/>
                      <a:pt x="180340" y="106680"/>
                      <a:pt x="264160" y="118110"/>
                    </a:cubicBezTo>
                    <a:cubicBezTo>
                      <a:pt x="349250" y="129540"/>
                      <a:pt x="474980" y="115570"/>
                      <a:pt x="523240" y="125730"/>
                    </a:cubicBezTo>
                    <a:cubicBezTo>
                      <a:pt x="543560" y="129540"/>
                      <a:pt x="551180" y="140970"/>
                      <a:pt x="563880" y="140970"/>
                    </a:cubicBezTo>
                    <a:cubicBezTo>
                      <a:pt x="574040" y="140970"/>
                      <a:pt x="582930" y="128270"/>
                      <a:pt x="590550" y="129540"/>
                    </a:cubicBezTo>
                    <a:cubicBezTo>
                      <a:pt x="598170" y="132080"/>
                      <a:pt x="609600" y="142240"/>
                      <a:pt x="610870" y="151130"/>
                    </a:cubicBezTo>
                    <a:cubicBezTo>
                      <a:pt x="610870" y="161290"/>
                      <a:pt x="600710" y="177800"/>
                      <a:pt x="586740" y="189230"/>
                    </a:cubicBezTo>
                    <a:cubicBezTo>
                      <a:pt x="562610" y="207010"/>
                      <a:pt x="515620" y="218440"/>
                      <a:pt x="463550" y="226060"/>
                    </a:cubicBezTo>
                    <a:cubicBezTo>
                      <a:pt x="381000" y="237490"/>
                      <a:pt x="194310" y="237490"/>
                      <a:pt x="132080" y="224790"/>
                    </a:cubicBezTo>
                    <a:cubicBezTo>
                      <a:pt x="105410" y="219710"/>
                      <a:pt x="95250" y="215900"/>
                      <a:pt x="78740" y="201930"/>
                    </a:cubicBezTo>
                    <a:cubicBezTo>
                      <a:pt x="54610" y="184150"/>
                      <a:pt x="21590" y="146050"/>
                      <a:pt x="10160" y="116840"/>
                    </a:cubicBezTo>
                    <a:cubicBezTo>
                      <a:pt x="1270" y="90170"/>
                      <a:pt x="0" y="54610"/>
                      <a:pt x="7620" y="35560"/>
                    </a:cubicBezTo>
                    <a:cubicBezTo>
                      <a:pt x="11430" y="24130"/>
                      <a:pt x="19050" y="16510"/>
                      <a:pt x="33020" y="11430"/>
                    </a:cubicBezTo>
                    <a:cubicBezTo>
                      <a:pt x="64770" y="0"/>
                      <a:pt x="143510" y="15240"/>
                      <a:pt x="215900" y="25400"/>
                    </a:cubicBezTo>
                    <a:cubicBezTo>
                      <a:pt x="323850" y="40640"/>
                      <a:pt x="528320" y="95250"/>
                      <a:pt x="614680" y="104140"/>
                    </a:cubicBezTo>
                    <a:cubicBezTo>
                      <a:pt x="655320" y="107950"/>
                      <a:pt x="681990" y="101600"/>
                      <a:pt x="706120" y="105410"/>
                    </a:cubicBezTo>
                    <a:cubicBezTo>
                      <a:pt x="721360" y="107950"/>
                      <a:pt x="736600" y="109220"/>
                      <a:pt x="744220" y="118110"/>
                    </a:cubicBezTo>
                    <a:cubicBezTo>
                      <a:pt x="753110" y="128270"/>
                      <a:pt x="756920" y="147320"/>
                      <a:pt x="754380" y="160020"/>
                    </a:cubicBezTo>
                    <a:cubicBezTo>
                      <a:pt x="753110" y="168910"/>
                      <a:pt x="745490" y="179070"/>
                      <a:pt x="737870" y="185420"/>
                    </a:cubicBezTo>
                    <a:cubicBezTo>
                      <a:pt x="730250" y="191770"/>
                      <a:pt x="723900" y="191770"/>
                      <a:pt x="707390" y="194310"/>
                    </a:cubicBezTo>
                    <a:cubicBezTo>
                      <a:pt x="645160" y="203200"/>
                      <a:pt x="314960" y="223520"/>
                      <a:pt x="262890" y="200660"/>
                    </a:cubicBezTo>
                    <a:cubicBezTo>
                      <a:pt x="247650" y="194310"/>
                      <a:pt x="240030" y="182880"/>
                      <a:pt x="240030" y="175260"/>
                    </a:cubicBezTo>
                    <a:cubicBezTo>
                      <a:pt x="240030" y="166370"/>
                      <a:pt x="262890" y="149860"/>
                      <a:pt x="262890" y="149860"/>
                    </a:cubicBezTo>
                  </a:path>
                </a:pathLst>
              </a:custGeom>
              <a:solidFill>
                <a:srgbClr val="01184E"/>
              </a:solidFill>
              <a:ln cap="sq">
                <a:noFill/>
                <a:prstDash val="solid"/>
                <a:miter/>
              </a:ln>
            </p:spPr>
          </p:sp>
        </p:grpSp>
        <p:grpSp>
          <p:nvGrpSpPr>
            <p:cNvPr name="Group 106" id="106"/>
            <p:cNvGrpSpPr/>
            <p:nvPr/>
          </p:nvGrpSpPr>
          <p:grpSpPr>
            <a:xfrm rot="0">
              <a:off x="860601" y="780467"/>
              <a:ext cx="659432" cy="401502"/>
              <a:chOff x="0" y="0"/>
              <a:chExt cx="1003300" cy="610870"/>
            </a:xfrm>
          </p:grpSpPr>
          <p:sp>
            <p:nvSpPr>
              <p:cNvPr name="Freeform 107" id="107"/>
              <p:cNvSpPr/>
              <p:nvPr/>
            </p:nvSpPr>
            <p:spPr>
              <a:xfrm flipH="false" flipV="false" rot="0">
                <a:off x="43180" y="40640"/>
                <a:ext cx="911860" cy="524510"/>
              </a:xfrm>
              <a:custGeom>
                <a:avLst/>
                <a:gdLst/>
                <a:ahLst/>
                <a:cxnLst/>
                <a:rect r="r" b="b" t="t" l="l"/>
                <a:pathLst>
                  <a:path h="524510" w="911860">
                    <a:moveTo>
                      <a:pt x="345440" y="184150"/>
                    </a:moveTo>
                    <a:cubicBezTo>
                      <a:pt x="580390" y="176530"/>
                      <a:pt x="576580" y="165100"/>
                      <a:pt x="572770" y="157480"/>
                    </a:cubicBezTo>
                    <a:cubicBezTo>
                      <a:pt x="570230" y="148590"/>
                      <a:pt x="566420" y="140970"/>
                      <a:pt x="552450" y="133350"/>
                    </a:cubicBezTo>
                    <a:cubicBezTo>
                      <a:pt x="496570" y="104140"/>
                      <a:pt x="97790" y="33020"/>
                      <a:pt x="60960" y="59690"/>
                    </a:cubicBezTo>
                    <a:cubicBezTo>
                      <a:pt x="50800" y="66040"/>
                      <a:pt x="52070" y="80010"/>
                      <a:pt x="55880" y="88900"/>
                    </a:cubicBezTo>
                    <a:cubicBezTo>
                      <a:pt x="58420" y="97790"/>
                      <a:pt x="69850" y="106680"/>
                      <a:pt x="81280" y="113030"/>
                    </a:cubicBezTo>
                    <a:cubicBezTo>
                      <a:pt x="97790" y="121920"/>
                      <a:pt x="114300" y="124460"/>
                      <a:pt x="149860" y="129540"/>
                    </a:cubicBezTo>
                    <a:cubicBezTo>
                      <a:pt x="261620" y="142240"/>
                      <a:pt x="855980" y="132080"/>
                      <a:pt x="855980" y="130810"/>
                    </a:cubicBezTo>
                    <a:cubicBezTo>
                      <a:pt x="855980" y="130810"/>
                      <a:pt x="297180" y="31750"/>
                      <a:pt x="207010" y="123190"/>
                    </a:cubicBezTo>
                    <a:cubicBezTo>
                      <a:pt x="139700" y="190500"/>
                      <a:pt x="156210" y="436880"/>
                      <a:pt x="209550" y="477520"/>
                    </a:cubicBezTo>
                    <a:cubicBezTo>
                      <a:pt x="255270" y="513080"/>
                      <a:pt x="370840" y="424180"/>
                      <a:pt x="462280" y="410210"/>
                    </a:cubicBezTo>
                    <a:cubicBezTo>
                      <a:pt x="566420" y="394970"/>
                      <a:pt x="756920" y="417830"/>
                      <a:pt x="800100" y="397510"/>
                    </a:cubicBezTo>
                    <a:cubicBezTo>
                      <a:pt x="812800" y="391160"/>
                      <a:pt x="816610" y="387350"/>
                      <a:pt x="820420" y="375920"/>
                    </a:cubicBezTo>
                    <a:cubicBezTo>
                      <a:pt x="831850" y="347980"/>
                      <a:pt x="806450" y="243840"/>
                      <a:pt x="821690" y="219710"/>
                    </a:cubicBezTo>
                    <a:cubicBezTo>
                      <a:pt x="829310" y="208280"/>
                      <a:pt x="847090" y="201930"/>
                      <a:pt x="854710" y="204470"/>
                    </a:cubicBezTo>
                    <a:cubicBezTo>
                      <a:pt x="862330" y="207010"/>
                      <a:pt x="872490" y="222250"/>
                      <a:pt x="871220" y="231140"/>
                    </a:cubicBezTo>
                    <a:cubicBezTo>
                      <a:pt x="869950" y="238760"/>
                      <a:pt x="857250" y="251460"/>
                      <a:pt x="849630" y="252730"/>
                    </a:cubicBezTo>
                    <a:cubicBezTo>
                      <a:pt x="843280" y="254000"/>
                      <a:pt x="831850" y="251460"/>
                      <a:pt x="826770" y="245110"/>
                    </a:cubicBezTo>
                    <a:cubicBezTo>
                      <a:pt x="821690" y="238760"/>
                      <a:pt x="820420" y="222250"/>
                      <a:pt x="824230" y="214630"/>
                    </a:cubicBezTo>
                    <a:cubicBezTo>
                      <a:pt x="826770" y="208280"/>
                      <a:pt x="836930" y="201930"/>
                      <a:pt x="844550" y="201930"/>
                    </a:cubicBezTo>
                    <a:cubicBezTo>
                      <a:pt x="853440" y="203200"/>
                      <a:pt x="864870" y="213360"/>
                      <a:pt x="871220" y="227330"/>
                    </a:cubicBezTo>
                    <a:cubicBezTo>
                      <a:pt x="883920" y="259080"/>
                      <a:pt x="873760" y="375920"/>
                      <a:pt x="862330" y="408940"/>
                    </a:cubicBezTo>
                    <a:cubicBezTo>
                      <a:pt x="855980" y="424180"/>
                      <a:pt x="850900" y="431800"/>
                      <a:pt x="840740" y="438150"/>
                    </a:cubicBezTo>
                    <a:cubicBezTo>
                      <a:pt x="830580" y="444500"/>
                      <a:pt x="820420" y="445770"/>
                      <a:pt x="800100" y="448310"/>
                    </a:cubicBezTo>
                    <a:cubicBezTo>
                      <a:pt x="744220" y="457200"/>
                      <a:pt x="570230" y="445770"/>
                      <a:pt x="472440" y="461010"/>
                    </a:cubicBezTo>
                    <a:cubicBezTo>
                      <a:pt x="391160" y="472440"/>
                      <a:pt x="304800" y="511810"/>
                      <a:pt x="254000" y="518160"/>
                    </a:cubicBezTo>
                    <a:cubicBezTo>
                      <a:pt x="227330" y="520700"/>
                      <a:pt x="208280" y="524510"/>
                      <a:pt x="191770" y="516890"/>
                    </a:cubicBezTo>
                    <a:cubicBezTo>
                      <a:pt x="176530" y="509270"/>
                      <a:pt x="165100" y="496570"/>
                      <a:pt x="156210" y="472440"/>
                    </a:cubicBezTo>
                    <a:cubicBezTo>
                      <a:pt x="134620" y="411480"/>
                      <a:pt x="139700" y="151130"/>
                      <a:pt x="157480" y="101600"/>
                    </a:cubicBezTo>
                    <a:cubicBezTo>
                      <a:pt x="163830" y="86360"/>
                      <a:pt x="163830" y="82550"/>
                      <a:pt x="179070" y="76200"/>
                    </a:cubicBezTo>
                    <a:cubicBezTo>
                      <a:pt x="241300" y="46990"/>
                      <a:pt x="670560" y="60960"/>
                      <a:pt x="778510" y="74930"/>
                    </a:cubicBezTo>
                    <a:cubicBezTo>
                      <a:pt x="820420" y="80010"/>
                      <a:pt x="839470" y="86360"/>
                      <a:pt x="862330" y="96520"/>
                    </a:cubicBezTo>
                    <a:cubicBezTo>
                      <a:pt x="878840" y="102870"/>
                      <a:pt x="895350" y="110490"/>
                      <a:pt x="901700" y="120650"/>
                    </a:cubicBezTo>
                    <a:cubicBezTo>
                      <a:pt x="908050" y="129540"/>
                      <a:pt x="911860" y="142240"/>
                      <a:pt x="908050" y="151130"/>
                    </a:cubicBezTo>
                    <a:cubicBezTo>
                      <a:pt x="902970" y="163830"/>
                      <a:pt x="885190" y="173990"/>
                      <a:pt x="855980" y="181610"/>
                    </a:cubicBezTo>
                    <a:cubicBezTo>
                      <a:pt x="754380" y="209550"/>
                      <a:pt x="246380" y="189230"/>
                      <a:pt x="135890" y="177800"/>
                    </a:cubicBezTo>
                    <a:cubicBezTo>
                      <a:pt x="101600" y="173990"/>
                      <a:pt x="90170" y="173990"/>
                      <a:pt x="69850" y="165100"/>
                    </a:cubicBezTo>
                    <a:cubicBezTo>
                      <a:pt x="48260" y="153670"/>
                      <a:pt x="20320" y="135890"/>
                      <a:pt x="10160" y="114300"/>
                    </a:cubicBezTo>
                    <a:cubicBezTo>
                      <a:pt x="0" y="92710"/>
                      <a:pt x="0" y="53340"/>
                      <a:pt x="7620" y="35560"/>
                    </a:cubicBezTo>
                    <a:cubicBezTo>
                      <a:pt x="12700" y="22860"/>
                      <a:pt x="19050" y="15240"/>
                      <a:pt x="33020" y="10160"/>
                    </a:cubicBezTo>
                    <a:cubicBezTo>
                      <a:pt x="62230" y="0"/>
                      <a:pt x="120650" y="12700"/>
                      <a:pt x="182880" y="19050"/>
                    </a:cubicBezTo>
                    <a:cubicBezTo>
                      <a:pt x="284480" y="31750"/>
                      <a:pt x="527050" y="67310"/>
                      <a:pt x="584200" y="91440"/>
                    </a:cubicBezTo>
                    <a:cubicBezTo>
                      <a:pt x="603250" y="99060"/>
                      <a:pt x="610870" y="104140"/>
                      <a:pt x="617220" y="113030"/>
                    </a:cubicBezTo>
                    <a:cubicBezTo>
                      <a:pt x="622300" y="120650"/>
                      <a:pt x="623570" y="128270"/>
                      <a:pt x="623570" y="139700"/>
                    </a:cubicBezTo>
                    <a:cubicBezTo>
                      <a:pt x="626110" y="160020"/>
                      <a:pt x="627380" y="207010"/>
                      <a:pt x="614680" y="222250"/>
                    </a:cubicBezTo>
                    <a:cubicBezTo>
                      <a:pt x="605790" y="232410"/>
                      <a:pt x="593090" y="231140"/>
                      <a:pt x="574040" y="234950"/>
                    </a:cubicBezTo>
                    <a:cubicBezTo>
                      <a:pt x="527050" y="241300"/>
                      <a:pt x="373380" y="251460"/>
                      <a:pt x="340360" y="233680"/>
                    </a:cubicBezTo>
                    <a:cubicBezTo>
                      <a:pt x="327660" y="227330"/>
                      <a:pt x="320040" y="214630"/>
                      <a:pt x="321310" y="205740"/>
                    </a:cubicBezTo>
                    <a:cubicBezTo>
                      <a:pt x="321310" y="198120"/>
                      <a:pt x="345440" y="184150"/>
                      <a:pt x="345440" y="184150"/>
                    </a:cubicBezTo>
                  </a:path>
                </a:pathLst>
              </a:custGeom>
              <a:solidFill>
                <a:srgbClr val="01184E"/>
              </a:solidFill>
              <a:ln cap="sq">
                <a:noFill/>
                <a:prstDash val="solid"/>
                <a:miter/>
              </a:ln>
            </p:spPr>
          </p:sp>
        </p:grpSp>
        <p:grpSp>
          <p:nvGrpSpPr>
            <p:cNvPr name="Group 108" id="108"/>
            <p:cNvGrpSpPr/>
            <p:nvPr/>
          </p:nvGrpSpPr>
          <p:grpSpPr>
            <a:xfrm rot="0">
              <a:off x="1067613" y="369783"/>
              <a:ext cx="490818" cy="330551"/>
              <a:chOff x="0" y="0"/>
              <a:chExt cx="746760" cy="502920"/>
            </a:xfrm>
          </p:grpSpPr>
          <p:sp>
            <p:nvSpPr>
              <p:cNvPr name="Freeform 109" id="109"/>
              <p:cNvSpPr/>
              <p:nvPr/>
            </p:nvSpPr>
            <p:spPr>
              <a:xfrm flipH="false" flipV="false" rot="0">
                <a:off x="49530" y="40640"/>
                <a:ext cx="655320" cy="416560"/>
              </a:xfrm>
              <a:custGeom>
                <a:avLst/>
                <a:gdLst/>
                <a:ahLst/>
                <a:cxnLst/>
                <a:rect r="r" b="b" t="t" l="l"/>
                <a:pathLst>
                  <a:path h="416560" w="655320">
                    <a:moveTo>
                      <a:pt x="153670" y="66040"/>
                    </a:moveTo>
                    <a:cubicBezTo>
                      <a:pt x="410210" y="64770"/>
                      <a:pt x="185420" y="35560"/>
                      <a:pt x="140970" y="59690"/>
                    </a:cubicBezTo>
                    <a:cubicBezTo>
                      <a:pt x="120650" y="72390"/>
                      <a:pt x="114300" y="100330"/>
                      <a:pt x="110490" y="115570"/>
                    </a:cubicBezTo>
                    <a:cubicBezTo>
                      <a:pt x="107950" y="124460"/>
                      <a:pt x="105410" y="134620"/>
                      <a:pt x="109220" y="140970"/>
                    </a:cubicBezTo>
                    <a:cubicBezTo>
                      <a:pt x="113030" y="147320"/>
                      <a:pt x="120650" y="149860"/>
                      <a:pt x="133350" y="153670"/>
                    </a:cubicBezTo>
                    <a:cubicBezTo>
                      <a:pt x="172720" y="162560"/>
                      <a:pt x="304800" y="143510"/>
                      <a:pt x="384810" y="153670"/>
                    </a:cubicBezTo>
                    <a:cubicBezTo>
                      <a:pt x="458470" y="162560"/>
                      <a:pt x="591820" y="214630"/>
                      <a:pt x="594360" y="208280"/>
                    </a:cubicBezTo>
                    <a:cubicBezTo>
                      <a:pt x="596900" y="201930"/>
                      <a:pt x="534670" y="163830"/>
                      <a:pt x="490220" y="148590"/>
                    </a:cubicBezTo>
                    <a:cubicBezTo>
                      <a:pt x="420370" y="127000"/>
                      <a:pt x="294640" y="133350"/>
                      <a:pt x="210820" y="119380"/>
                    </a:cubicBezTo>
                    <a:cubicBezTo>
                      <a:pt x="142240" y="107950"/>
                      <a:pt x="54610" y="96520"/>
                      <a:pt x="22860" y="77470"/>
                    </a:cubicBezTo>
                    <a:cubicBezTo>
                      <a:pt x="10160" y="68580"/>
                      <a:pt x="1270" y="59690"/>
                      <a:pt x="1270" y="50800"/>
                    </a:cubicBezTo>
                    <a:cubicBezTo>
                      <a:pt x="1270" y="41910"/>
                      <a:pt x="15240" y="22860"/>
                      <a:pt x="22860" y="24130"/>
                    </a:cubicBezTo>
                    <a:cubicBezTo>
                      <a:pt x="36830" y="26670"/>
                      <a:pt x="57150" y="83820"/>
                      <a:pt x="67310" y="124460"/>
                    </a:cubicBezTo>
                    <a:cubicBezTo>
                      <a:pt x="82550" y="182880"/>
                      <a:pt x="64770" y="334010"/>
                      <a:pt x="83820" y="344170"/>
                    </a:cubicBezTo>
                    <a:cubicBezTo>
                      <a:pt x="91440" y="349250"/>
                      <a:pt x="97790" y="334010"/>
                      <a:pt x="111760" y="330200"/>
                    </a:cubicBezTo>
                    <a:cubicBezTo>
                      <a:pt x="152400" y="321310"/>
                      <a:pt x="278130" y="325120"/>
                      <a:pt x="355600" y="330200"/>
                    </a:cubicBezTo>
                    <a:cubicBezTo>
                      <a:pt x="426720" y="335280"/>
                      <a:pt x="525780" y="386080"/>
                      <a:pt x="560070" y="360680"/>
                    </a:cubicBezTo>
                    <a:cubicBezTo>
                      <a:pt x="586740" y="341630"/>
                      <a:pt x="566420" y="260350"/>
                      <a:pt x="580390" y="241300"/>
                    </a:cubicBezTo>
                    <a:cubicBezTo>
                      <a:pt x="586740" y="231140"/>
                      <a:pt x="599440" y="226060"/>
                      <a:pt x="607060" y="227330"/>
                    </a:cubicBezTo>
                    <a:cubicBezTo>
                      <a:pt x="615950" y="228600"/>
                      <a:pt x="627380" y="241300"/>
                      <a:pt x="628650" y="248920"/>
                    </a:cubicBezTo>
                    <a:cubicBezTo>
                      <a:pt x="629920" y="256540"/>
                      <a:pt x="624840" y="266700"/>
                      <a:pt x="619760" y="271780"/>
                    </a:cubicBezTo>
                    <a:cubicBezTo>
                      <a:pt x="614680" y="275590"/>
                      <a:pt x="603250" y="279400"/>
                      <a:pt x="596900" y="276860"/>
                    </a:cubicBezTo>
                    <a:cubicBezTo>
                      <a:pt x="589280" y="273050"/>
                      <a:pt x="577850" y="260350"/>
                      <a:pt x="577850" y="251460"/>
                    </a:cubicBezTo>
                    <a:cubicBezTo>
                      <a:pt x="577850" y="243840"/>
                      <a:pt x="589280" y="228600"/>
                      <a:pt x="596900" y="227330"/>
                    </a:cubicBezTo>
                    <a:cubicBezTo>
                      <a:pt x="604520" y="226060"/>
                      <a:pt x="622300" y="234950"/>
                      <a:pt x="628650" y="246380"/>
                    </a:cubicBezTo>
                    <a:cubicBezTo>
                      <a:pt x="638810" y="269240"/>
                      <a:pt x="614680" y="345440"/>
                      <a:pt x="607060" y="372110"/>
                    </a:cubicBezTo>
                    <a:cubicBezTo>
                      <a:pt x="603250" y="383540"/>
                      <a:pt x="603250" y="391160"/>
                      <a:pt x="595630" y="397510"/>
                    </a:cubicBezTo>
                    <a:cubicBezTo>
                      <a:pt x="588010" y="405130"/>
                      <a:pt x="577850" y="408940"/>
                      <a:pt x="560070" y="411480"/>
                    </a:cubicBezTo>
                    <a:cubicBezTo>
                      <a:pt x="520700" y="416560"/>
                      <a:pt x="430530" y="387350"/>
                      <a:pt x="355600" y="381000"/>
                    </a:cubicBezTo>
                    <a:cubicBezTo>
                      <a:pt x="262890" y="373380"/>
                      <a:pt x="83820" y="397510"/>
                      <a:pt x="46990" y="374650"/>
                    </a:cubicBezTo>
                    <a:cubicBezTo>
                      <a:pt x="35560" y="367030"/>
                      <a:pt x="36830" y="358140"/>
                      <a:pt x="33020" y="344170"/>
                    </a:cubicBezTo>
                    <a:cubicBezTo>
                      <a:pt x="27940" y="318770"/>
                      <a:pt x="35560" y="270510"/>
                      <a:pt x="31750" y="229870"/>
                    </a:cubicBezTo>
                    <a:cubicBezTo>
                      <a:pt x="27940" y="181610"/>
                      <a:pt x="8890" y="109220"/>
                      <a:pt x="5080" y="74930"/>
                    </a:cubicBezTo>
                    <a:cubicBezTo>
                      <a:pt x="3810" y="57150"/>
                      <a:pt x="2540" y="36830"/>
                      <a:pt x="5080" y="35560"/>
                    </a:cubicBezTo>
                    <a:cubicBezTo>
                      <a:pt x="7620" y="35560"/>
                      <a:pt x="25400" y="73660"/>
                      <a:pt x="24130" y="74930"/>
                    </a:cubicBezTo>
                    <a:cubicBezTo>
                      <a:pt x="21590" y="76200"/>
                      <a:pt x="1270" y="58420"/>
                      <a:pt x="1270" y="50800"/>
                    </a:cubicBezTo>
                    <a:cubicBezTo>
                      <a:pt x="0" y="41910"/>
                      <a:pt x="10160" y="29210"/>
                      <a:pt x="22860" y="24130"/>
                    </a:cubicBezTo>
                    <a:cubicBezTo>
                      <a:pt x="54610" y="13970"/>
                      <a:pt x="148590" y="58420"/>
                      <a:pt x="220980" y="69850"/>
                    </a:cubicBezTo>
                    <a:cubicBezTo>
                      <a:pt x="308610" y="85090"/>
                      <a:pt x="452120" y="85090"/>
                      <a:pt x="511810" y="100330"/>
                    </a:cubicBezTo>
                    <a:cubicBezTo>
                      <a:pt x="538480" y="106680"/>
                      <a:pt x="549910" y="111760"/>
                      <a:pt x="568960" y="123190"/>
                    </a:cubicBezTo>
                    <a:cubicBezTo>
                      <a:pt x="594360" y="137160"/>
                      <a:pt x="633730" y="158750"/>
                      <a:pt x="645160" y="181610"/>
                    </a:cubicBezTo>
                    <a:cubicBezTo>
                      <a:pt x="654050" y="200660"/>
                      <a:pt x="655320" y="233680"/>
                      <a:pt x="645160" y="246380"/>
                    </a:cubicBezTo>
                    <a:cubicBezTo>
                      <a:pt x="635000" y="257810"/>
                      <a:pt x="610870" y="259080"/>
                      <a:pt x="584200" y="257810"/>
                    </a:cubicBezTo>
                    <a:cubicBezTo>
                      <a:pt x="537210" y="256540"/>
                      <a:pt x="455930" y="214630"/>
                      <a:pt x="383540" y="204470"/>
                    </a:cubicBezTo>
                    <a:cubicBezTo>
                      <a:pt x="302260" y="193040"/>
                      <a:pt x="171450" y="219710"/>
                      <a:pt x="118110" y="201930"/>
                    </a:cubicBezTo>
                    <a:cubicBezTo>
                      <a:pt x="90170" y="193040"/>
                      <a:pt x="71120" y="179070"/>
                      <a:pt x="62230" y="162560"/>
                    </a:cubicBezTo>
                    <a:cubicBezTo>
                      <a:pt x="54610" y="146050"/>
                      <a:pt x="57150" y="124460"/>
                      <a:pt x="60960" y="104140"/>
                    </a:cubicBezTo>
                    <a:cubicBezTo>
                      <a:pt x="66040" y="82550"/>
                      <a:pt x="78740" y="54610"/>
                      <a:pt x="93980" y="38100"/>
                    </a:cubicBezTo>
                    <a:cubicBezTo>
                      <a:pt x="105410" y="25400"/>
                      <a:pt x="116840" y="16510"/>
                      <a:pt x="137160" y="10160"/>
                    </a:cubicBezTo>
                    <a:cubicBezTo>
                      <a:pt x="175260" y="0"/>
                      <a:pt x="266700" y="7620"/>
                      <a:pt x="316230" y="12700"/>
                    </a:cubicBezTo>
                    <a:cubicBezTo>
                      <a:pt x="351790" y="16510"/>
                      <a:pt x="382270" y="24130"/>
                      <a:pt x="405130" y="31750"/>
                    </a:cubicBezTo>
                    <a:cubicBezTo>
                      <a:pt x="419100" y="35560"/>
                      <a:pt x="430530" y="36830"/>
                      <a:pt x="438150" y="44450"/>
                    </a:cubicBezTo>
                    <a:cubicBezTo>
                      <a:pt x="445770" y="50800"/>
                      <a:pt x="453390" y="62230"/>
                      <a:pt x="454660" y="71120"/>
                    </a:cubicBezTo>
                    <a:cubicBezTo>
                      <a:pt x="455930" y="81280"/>
                      <a:pt x="454660" y="95250"/>
                      <a:pt x="447040" y="102870"/>
                    </a:cubicBezTo>
                    <a:cubicBezTo>
                      <a:pt x="440690" y="110490"/>
                      <a:pt x="429260" y="113030"/>
                      <a:pt x="410210" y="116840"/>
                    </a:cubicBezTo>
                    <a:cubicBezTo>
                      <a:pt x="363220" y="125730"/>
                      <a:pt x="182880" y="134620"/>
                      <a:pt x="147320" y="115570"/>
                    </a:cubicBezTo>
                    <a:cubicBezTo>
                      <a:pt x="134620" y="109220"/>
                      <a:pt x="127000" y="96520"/>
                      <a:pt x="128270" y="87630"/>
                    </a:cubicBezTo>
                    <a:cubicBezTo>
                      <a:pt x="129540" y="80010"/>
                      <a:pt x="153670" y="66040"/>
                      <a:pt x="153670" y="66040"/>
                    </a:cubicBezTo>
                  </a:path>
                </a:pathLst>
              </a:custGeom>
              <a:solidFill>
                <a:srgbClr val="01184E"/>
              </a:solidFill>
              <a:ln cap="sq">
                <a:noFill/>
                <a:prstDash val="solid"/>
                <a:miter/>
              </a:ln>
            </p:spPr>
          </p:sp>
        </p:grpSp>
        <p:grpSp>
          <p:nvGrpSpPr>
            <p:cNvPr name="Group 110" id="110"/>
            <p:cNvGrpSpPr/>
            <p:nvPr/>
          </p:nvGrpSpPr>
          <p:grpSpPr>
            <a:xfrm rot="0">
              <a:off x="1666110" y="198664"/>
              <a:ext cx="605175" cy="301336"/>
              <a:chOff x="0" y="0"/>
              <a:chExt cx="920750" cy="458470"/>
            </a:xfrm>
          </p:grpSpPr>
          <p:sp>
            <p:nvSpPr>
              <p:cNvPr name="Freeform 111" id="111"/>
              <p:cNvSpPr/>
              <p:nvPr/>
            </p:nvSpPr>
            <p:spPr>
              <a:xfrm flipH="false" flipV="false" rot="0">
                <a:off x="36830" y="38100"/>
                <a:ext cx="854710" cy="372110"/>
              </a:xfrm>
              <a:custGeom>
                <a:avLst/>
                <a:gdLst/>
                <a:ahLst/>
                <a:cxnLst/>
                <a:rect r="r" b="b" t="t" l="l"/>
                <a:pathLst>
                  <a:path h="372110" w="854710">
                    <a:moveTo>
                      <a:pt x="464820" y="99060"/>
                    </a:moveTo>
                    <a:cubicBezTo>
                      <a:pt x="289560" y="92710"/>
                      <a:pt x="285750" y="74930"/>
                      <a:pt x="290830" y="71120"/>
                    </a:cubicBezTo>
                    <a:cubicBezTo>
                      <a:pt x="299720" y="62230"/>
                      <a:pt x="341630" y="83820"/>
                      <a:pt x="381000" y="87630"/>
                    </a:cubicBezTo>
                    <a:cubicBezTo>
                      <a:pt x="453390" y="93980"/>
                      <a:pt x="695960" y="92710"/>
                      <a:pt x="695960" y="87630"/>
                    </a:cubicBezTo>
                    <a:cubicBezTo>
                      <a:pt x="695960" y="83820"/>
                      <a:pt x="568960" y="69850"/>
                      <a:pt x="492760" y="64770"/>
                    </a:cubicBezTo>
                    <a:cubicBezTo>
                      <a:pt x="396240" y="59690"/>
                      <a:pt x="241300" y="57150"/>
                      <a:pt x="163830" y="63500"/>
                    </a:cubicBezTo>
                    <a:cubicBezTo>
                      <a:pt x="120650" y="67310"/>
                      <a:pt x="71120" y="67310"/>
                      <a:pt x="63500" y="81280"/>
                    </a:cubicBezTo>
                    <a:cubicBezTo>
                      <a:pt x="59690" y="87630"/>
                      <a:pt x="66040" y="100330"/>
                      <a:pt x="74930" y="107950"/>
                    </a:cubicBezTo>
                    <a:cubicBezTo>
                      <a:pt x="92710" y="123190"/>
                      <a:pt x="140970" y="129540"/>
                      <a:pt x="189230" y="135890"/>
                    </a:cubicBezTo>
                    <a:cubicBezTo>
                      <a:pt x="270510" y="144780"/>
                      <a:pt x="439420" y="142240"/>
                      <a:pt x="520700" y="135890"/>
                    </a:cubicBezTo>
                    <a:cubicBezTo>
                      <a:pt x="570230" y="133350"/>
                      <a:pt x="614680" y="116840"/>
                      <a:pt x="636270" y="121920"/>
                    </a:cubicBezTo>
                    <a:cubicBezTo>
                      <a:pt x="646430" y="123190"/>
                      <a:pt x="652780" y="128270"/>
                      <a:pt x="656590" y="134620"/>
                    </a:cubicBezTo>
                    <a:cubicBezTo>
                      <a:pt x="659130" y="139700"/>
                      <a:pt x="660400" y="151130"/>
                      <a:pt x="656590" y="157480"/>
                    </a:cubicBezTo>
                    <a:cubicBezTo>
                      <a:pt x="654050" y="163830"/>
                      <a:pt x="650240" y="167640"/>
                      <a:pt x="637540" y="171450"/>
                    </a:cubicBezTo>
                    <a:cubicBezTo>
                      <a:pt x="586740" y="187960"/>
                      <a:pt x="182880" y="138430"/>
                      <a:pt x="171450" y="162560"/>
                    </a:cubicBezTo>
                    <a:cubicBezTo>
                      <a:pt x="168910" y="168910"/>
                      <a:pt x="186690" y="175260"/>
                      <a:pt x="194310" y="186690"/>
                    </a:cubicBezTo>
                    <a:cubicBezTo>
                      <a:pt x="208280" y="212090"/>
                      <a:pt x="205740" y="290830"/>
                      <a:pt x="232410" y="312420"/>
                    </a:cubicBezTo>
                    <a:cubicBezTo>
                      <a:pt x="257810" y="332740"/>
                      <a:pt x="308610" y="322580"/>
                      <a:pt x="347980" y="318770"/>
                    </a:cubicBezTo>
                    <a:cubicBezTo>
                      <a:pt x="392430" y="313690"/>
                      <a:pt x="431800" y="289560"/>
                      <a:pt x="486410" y="281940"/>
                    </a:cubicBezTo>
                    <a:cubicBezTo>
                      <a:pt x="562610" y="270510"/>
                      <a:pt x="723900" y="287020"/>
                      <a:pt x="764540" y="270510"/>
                    </a:cubicBezTo>
                    <a:cubicBezTo>
                      <a:pt x="777240" y="264160"/>
                      <a:pt x="782320" y="260350"/>
                      <a:pt x="787400" y="248920"/>
                    </a:cubicBezTo>
                    <a:cubicBezTo>
                      <a:pt x="797560" y="222250"/>
                      <a:pt x="800100" y="116840"/>
                      <a:pt x="784860" y="97790"/>
                    </a:cubicBezTo>
                    <a:cubicBezTo>
                      <a:pt x="777240" y="88900"/>
                      <a:pt x="759460" y="97790"/>
                      <a:pt x="751840" y="92710"/>
                    </a:cubicBezTo>
                    <a:cubicBezTo>
                      <a:pt x="746760" y="87630"/>
                      <a:pt x="741680" y="77470"/>
                      <a:pt x="742950" y="71120"/>
                    </a:cubicBezTo>
                    <a:cubicBezTo>
                      <a:pt x="744220" y="62230"/>
                      <a:pt x="755650" y="48260"/>
                      <a:pt x="763270" y="48260"/>
                    </a:cubicBezTo>
                    <a:cubicBezTo>
                      <a:pt x="772160" y="46990"/>
                      <a:pt x="792480" y="60960"/>
                      <a:pt x="793750" y="69850"/>
                    </a:cubicBezTo>
                    <a:cubicBezTo>
                      <a:pt x="795020" y="77470"/>
                      <a:pt x="778510" y="97790"/>
                      <a:pt x="769620" y="97790"/>
                    </a:cubicBezTo>
                    <a:cubicBezTo>
                      <a:pt x="762000" y="99060"/>
                      <a:pt x="742950" y="81280"/>
                      <a:pt x="742950" y="73660"/>
                    </a:cubicBezTo>
                    <a:cubicBezTo>
                      <a:pt x="742950" y="64770"/>
                      <a:pt x="758190" y="49530"/>
                      <a:pt x="768350" y="46990"/>
                    </a:cubicBezTo>
                    <a:cubicBezTo>
                      <a:pt x="784860" y="44450"/>
                      <a:pt x="819150" y="58420"/>
                      <a:pt x="831850" y="81280"/>
                    </a:cubicBezTo>
                    <a:cubicBezTo>
                      <a:pt x="854710" y="119380"/>
                      <a:pt x="842010" y="264160"/>
                      <a:pt x="826770" y="295910"/>
                    </a:cubicBezTo>
                    <a:cubicBezTo>
                      <a:pt x="820420" y="308610"/>
                      <a:pt x="816610" y="311150"/>
                      <a:pt x="801370" y="317500"/>
                    </a:cubicBezTo>
                    <a:cubicBezTo>
                      <a:pt x="754380" y="335280"/>
                      <a:pt x="554990" y="321310"/>
                      <a:pt x="466090" y="334010"/>
                    </a:cubicBezTo>
                    <a:cubicBezTo>
                      <a:pt x="405130" y="342900"/>
                      <a:pt x="359410" y="364490"/>
                      <a:pt x="316230" y="369570"/>
                    </a:cubicBezTo>
                    <a:cubicBezTo>
                      <a:pt x="283210" y="372110"/>
                      <a:pt x="250190" y="372110"/>
                      <a:pt x="228600" y="365760"/>
                    </a:cubicBezTo>
                    <a:cubicBezTo>
                      <a:pt x="215900" y="361950"/>
                      <a:pt x="209550" y="360680"/>
                      <a:pt x="199390" y="349250"/>
                    </a:cubicBezTo>
                    <a:cubicBezTo>
                      <a:pt x="177800" y="323850"/>
                      <a:pt x="147320" y="233680"/>
                      <a:pt x="140970" y="191770"/>
                    </a:cubicBezTo>
                    <a:cubicBezTo>
                      <a:pt x="135890" y="166370"/>
                      <a:pt x="133350" y="138430"/>
                      <a:pt x="142240" y="125730"/>
                    </a:cubicBezTo>
                    <a:cubicBezTo>
                      <a:pt x="148590" y="116840"/>
                      <a:pt x="156210" y="115570"/>
                      <a:pt x="171450" y="111760"/>
                    </a:cubicBezTo>
                    <a:cubicBezTo>
                      <a:pt x="218440" y="101600"/>
                      <a:pt x="377190" y="107950"/>
                      <a:pt x="463550" y="111760"/>
                    </a:cubicBezTo>
                    <a:cubicBezTo>
                      <a:pt x="533400" y="115570"/>
                      <a:pt x="631190" y="111760"/>
                      <a:pt x="652780" y="129540"/>
                    </a:cubicBezTo>
                    <a:cubicBezTo>
                      <a:pt x="660400" y="135890"/>
                      <a:pt x="660400" y="144780"/>
                      <a:pt x="659130" y="152400"/>
                    </a:cubicBezTo>
                    <a:cubicBezTo>
                      <a:pt x="657860" y="158750"/>
                      <a:pt x="652780" y="165100"/>
                      <a:pt x="643890" y="170180"/>
                    </a:cubicBezTo>
                    <a:cubicBezTo>
                      <a:pt x="623570" y="181610"/>
                      <a:pt x="574040" y="184150"/>
                      <a:pt x="520700" y="186690"/>
                    </a:cubicBezTo>
                    <a:cubicBezTo>
                      <a:pt x="430530" y="193040"/>
                      <a:pt x="218440" y="193040"/>
                      <a:pt x="143510" y="181610"/>
                    </a:cubicBezTo>
                    <a:cubicBezTo>
                      <a:pt x="110490" y="176530"/>
                      <a:pt x="93980" y="172720"/>
                      <a:pt x="72390" y="161290"/>
                    </a:cubicBezTo>
                    <a:cubicBezTo>
                      <a:pt x="50800" y="151130"/>
                      <a:pt x="22860" y="138430"/>
                      <a:pt x="13970" y="120650"/>
                    </a:cubicBezTo>
                    <a:cubicBezTo>
                      <a:pt x="3810" y="101600"/>
                      <a:pt x="0" y="67310"/>
                      <a:pt x="13970" y="49530"/>
                    </a:cubicBezTo>
                    <a:cubicBezTo>
                      <a:pt x="34290" y="24130"/>
                      <a:pt x="99060" y="19050"/>
                      <a:pt x="163830" y="12700"/>
                    </a:cubicBezTo>
                    <a:cubicBezTo>
                      <a:pt x="274320" y="0"/>
                      <a:pt x="523240" y="3810"/>
                      <a:pt x="621030" y="24130"/>
                    </a:cubicBezTo>
                    <a:cubicBezTo>
                      <a:pt x="670560" y="34290"/>
                      <a:pt x="709930" y="52070"/>
                      <a:pt x="727710" y="67310"/>
                    </a:cubicBezTo>
                    <a:cubicBezTo>
                      <a:pt x="736600" y="73660"/>
                      <a:pt x="739140" y="80010"/>
                      <a:pt x="740410" y="88900"/>
                    </a:cubicBezTo>
                    <a:cubicBezTo>
                      <a:pt x="742950" y="99060"/>
                      <a:pt x="741680" y="116840"/>
                      <a:pt x="735330" y="125730"/>
                    </a:cubicBezTo>
                    <a:cubicBezTo>
                      <a:pt x="727710" y="134620"/>
                      <a:pt x="715010" y="135890"/>
                      <a:pt x="695960" y="138430"/>
                    </a:cubicBezTo>
                    <a:cubicBezTo>
                      <a:pt x="646430" y="146050"/>
                      <a:pt x="500380" y="142240"/>
                      <a:pt x="425450" y="138430"/>
                    </a:cubicBezTo>
                    <a:cubicBezTo>
                      <a:pt x="370840" y="135890"/>
                      <a:pt x="316230" y="139700"/>
                      <a:pt x="285750" y="123190"/>
                    </a:cubicBezTo>
                    <a:cubicBezTo>
                      <a:pt x="266700" y="113030"/>
                      <a:pt x="245110" y="87630"/>
                      <a:pt x="247650" y="74930"/>
                    </a:cubicBezTo>
                    <a:cubicBezTo>
                      <a:pt x="250190" y="63500"/>
                      <a:pt x="275590" y="53340"/>
                      <a:pt x="297180" y="48260"/>
                    </a:cubicBezTo>
                    <a:cubicBezTo>
                      <a:pt x="336550" y="38100"/>
                      <a:pt x="435610" y="34290"/>
                      <a:pt x="464820" y="48260"/>
                    </a:cubicBezTo>
                    <a:cubicBezTo>
                      <a:pt x="480060" y="54610"/>
                      <a:pt x="491490" y="68580"/>
                      <a:pt x="490220" y="76200"/>
                    </a:cubicBezTo>
                    <a:cubicBezTo>
                      <a:pt x="490220" y="85090"/>
                      <a:pt x="464820" y="99060"/>
                      <a:pt x="464820" y="99060"/>
                    </a:cubicBezTo>
                  </a:path>
                </a:pathLst>
              </a:custGeom>
              <a:solidFill>
                <a:srgbClr val="01184E"/>
              </a:solidFill>
              <a:ln cap="sq">
                <a:noFill/>
                <a:prstDash val="solid"/>
                <a:miter/>
              </a:ln>
            </p:spPr>
          </p:sp>
        </p:grpSp>
        <p:grpSp>
          <p:nvGrpSpPr>
            <p:cNvPr name="Group 112" id="112"/>
            <p:cNvGrpSpPr/>
            <p:nvPr/>
          </p:nvGrpSpPr>
          <p:grpSpPr>
            <a:xfrm rot="0">
              <a:off x="1575960" y="671953"/>
              <a:ext cx="207012" cy="100167"/>
              <a:chOff x="0" y="0"/>
              <a:chExt cx="314960" cy="152400"/>
            </a:xfrm>
          </p:grpSpPr>
          <p:sp>
            <p:nvSpPr>
              <p:cNvPr name="Freeform 113" id="113"/>
              <p:cNvSpPr/>
              <p:nvPr/>
            </p:nvSpPr>
            <p:spPr>
              <a:xfrm flipH="false" flipV="false" rot="0">
                <a:off x="50800" y="49530"/>
                <a:ext cx="213360" cy="64770"/>
              </a:xfrm>
              <a:custGeom>
                <a:avLst/>
                <a:gdLst/>
                <a:ahLst/>
                <a:cxnLst/>
                <a:rect r="r" b="b" t="t" l="l"/>
                <a:pathLst>
                  <a:path h="64770" w="213360">
                    <a:moveTo>
                      <a:pt x="25400" y="1270"/>
                    </a:moveTo>
                    <a:cubicBezTo>
                      <a:pt x="208280" y="10160"/>
                      <a:pt x="213360" y="27940"/>
                      <a:pt x="210820" y="35560"/>
                    </a:cubicBezTo>
                    <a:cubicBezTo>
                      <a:pt x="209550" y="43180"/>
                      <a:pt x="193040" y="52070"/>
                      <a:pt x="185420" y="52070"/>
                    </a:cubicBezTo>
                    <a:cubicBezTo>
                      <a:pt x="176530" y="50800"/>
                      <a:pt x="165100" y="38100"/>
                      <a:pt x="162560" y="30480"/>
                    </a:cubicBezTo>
                    <a:cubicBezTo>
                      <a:pt x="161290" y="24130"/>
                      <a:pt x="165100" y="12700"/>
                      <a:pt x="170180" y="7620"/>
                    </a:cubicBezTo>
                    <a:cubicBezTo>
                      <a:pt x="175260" y="3810"/>
                      <a:pt x="186690" y="0"/>
                      <a:pt x="193040" y="1270"/>
                    </a:cubicBezTo>
                    <a:cubicBezTo>
                      <a:pt x="200660" y="3810"/>
                      <a:pt x="213360" y="17780"/>
                      <a:pt x="213360" y="25400"/>
                    </a:cubicBezTo>
                    <a:cubicBezTo>
                      <a:pt x="213360" y="34290"/>
                      <a:pt x="201930" y="45720"/>
                      <a:pt x="187960" y="52070"/>
                    </a:cubicBezTo>
                    <a:cubicBezTo>
                      <a:pt x="158750" y="64770"/>
                      <a:pt x="54610" y="64770"/>
                      <a:pt x="25400" y="52070"/>
                    </a:cubicBezTo>
                    <a:cubicBezTo>
                      <a:pt x="11430" y="45720"/>
                      <a:pt x="0" y="31750"/>
                      <a:pt x="0" y="22860"/>
                    </a:cubicBezTo>
                    <a:cubicBezTo>
                      <a:pt x="0" y="15240"/>
                      <a:pt x="25400" y="1270"/>
                      <a:pt x="25400" y="1270"/>
                    </a:cubicBezTo>
                  </a:path>
                </a:pathLst>
              </a:custGeom>
              <a:solidFill>
                <a:srgbClr val="01184E"/>
              </a:solidFill>
              <a:ln cap="sq">
                <a:noFill/>
                <a:prstDash val="solid"/>
                <a:miter/>
              </a:ln>
            </p:spPr>
          </p:sp>
        </p:grpSp>
        <p:grpSp>
          <p:nvGrpSpPr>
            <p:cNvPr name="Group 114" id="114"/>
            <p:cNvGrpSpPr/>
            <p:nvPr/>
          </p:nvGrpSpPr>
          <p:grpSpPr>
            <a:xfrm rot="0">
              <a:off x="1555092" y="668614"/>
              <a:ext cx="616861" cy="291319"/>
              <a:chOff x="0" y="0"/>
              <a:chExt cx="938530" cy="443230"/>
            </a:xfrm>
          </p:grpSpPr>
          <p:sp>
            <p:nvSpPr>
              <p:cNvPr name="Freeform 115" id="115"/>
              <p:cNvSpPr/>
              <p:nvPr/>
            </p:nvSpPr>
            <p:spPr>
              <a:xfrm flipH="false" flipV="false" rot="0">
                <a:off x="46990" y="39370"/>
                <a:ext cx="847090" cy="353060"/>
              </a:xfrm>
              <a:custGeom>
                <a:avLst/>
                <a:gdLst/>
                <a:ahLst/>
                <a:cxnLst/>
                <a:rect r="r" b="b" t="t" l="l"/>
                <a:pathLst>
                  <a:path h="353060" w="847090">
                    <a:moveTo>
                      <a:pt x="238760" y="16510"/>
                    </a:moveTo>
                    <a:cubicBezTo>
                      <a:pt x="808990" y="123190"/>
                      <a:pt x="805180" y="135890"/>
                      <a:pt x="797560" y="140970"/>
                    </a:cubicBezTo>
                    <a:cubicBezTo>
                      <a:pt x="784860" y="149860"/>
                      <a:pt x="737870" y="124460"/>
                      <a:pt x="697230" y="119380"/>
                    </a:cubicBezTo>
                    <a:cubicBezTo>
                      <a:pt x="635000" y="111760"/>
                      <a:pt x="539750" y="120650"/>
                      <a:pt x="459740" y="113030"/>
                    </a:cubicBezTo>
                    <a:cubicBezTo>
                      <a:pt x="377190" y="104140"/>
                      <a:pt x="284480" y="73660"/>
                      <a:pt x="208280" y="64770"/>
                    </a:cubicBezTo>
                    <a:cubicBezTo>
                      <a:pt x="146050" y="58420"/>
                      <a:pt x="44450" y="77470"/>
                      <a:pt x="35560" y="62230"/>
                    </a:cubicBezTo>
                    <a:cubicBezTo>
                      <a:pt x="31750" y="54610"/>
                      <a:pt x="43180" y="34290"/>
                      <a:pt x="50800" y="34290"/>
                    </a:cubicBezTo>
                    <a:cubicBezTo>
                      <a:pt x="69850" y="33020"/>
                      <a:pt x="133350" y="127000"/>
                      <a:pt x="154940" y="167640"/>
                    </a:cubicBezTo>
                    <a:cubicBezTo>
                      <a:pt x="170180" y="196850"/>
                      <a:pt x="157480" y="233680"/>
                      <a:pt x="180340" y="251460"/>
                    </a:cubicBezTo>
                    <a:cubicBezTo>
                      <a:pt x="215900" y="278130"/>
                      <a:pt x="327660" y="241300"/>
                      <a:pt x="398780" y="248920"/>
                    </a:cubicBezTo>
                    <a:cubicBezTo>
                      <a:pt x="471170" y="257810"/>
                      <a:pt x="571500" y="295910"/>
                      <a:pt x="610870" y="300990"/>
                    </a:cubicBezTo>
                    <a:cubicBezTo>
                      <a:pt x="624840" y="302260"/>
                      <a:pt x="632460" y="308610"/>
                      <a:pt x="640080" y="300990"/>
                    </a:cubicBezTo>
                    <a:cubicBezTo>
                      <a:pt x="657860" y="285750"/>
                      <a:pt x="640080" y="176530"/>
                      <a:pt x="646430" y="135890"/>
                    </a:cubicBezTo>
                    <a:cubicBezTo>
                      <a:pt x="650240" y="111760"/>
                      <a:pt x="651510" y="87630"/>
                      <a:pt x="661670" y="80010"/>
                    </a:cubicBezTo>
                    <a:cubicBezTo>
                      <a:pt x="669290" y="74930"/>
                      <a:pt x="685800" y="74930"/>
                      <a:pt x="692150" y="80010"/>
                    </a:cubicBezTo>
                    <a:cubicBezTo>
                      <a:pt x="698500" y="85090"/>
                      <a:pt x="704850" y="101600"/>
                      <a:pt x="701040" y="109220"/>
                    </a:cubicBezTo>
                    <a:cubicBezTo>
                      <a:pt x="697230" y="116840"/>
                      <a:pt x="674370" y="127000"/>
                      <a:pt x="666750" y="123190"/>
                    </a:cubicBezTo>
                    <a:cubicBezTo>
                      <a:pt x="659130" y="119380"/>
                      <a:pt x="650240" y="96520"/>
                      <a:pt x="654050" y="88900"/>
                    </a:cubicBezTo>
                    <a:cubicBezTo>
                      <a:pt x="657860" y="81280"/>
                      <a:pt x="681990" y="74930"/>
                      <a:pt x="689610" y="78740"/>
                    </a:cubicBezTo>
                    <a:cubicBezTo>
                      <a:pt x="695960" y="81280"/>
                      <a:pt x="699770" y="87630"/>
                      <a:pt x="702310" y="99060"/>
                    </a:cubicBezTo>
                    <a:cubicBezTo>
                      <a:pt x="709930" y="132080"/>
                      <a:pt x="692150" y="281940"/>
                      <a:pt x="680720" y="317500"/>
                    </a:cubicBezTo>
                    <a:cubicBezTo>
                      <a:pt x="676910" y="330200"/>
                      <a:pt x="676910" y="335280"/>
                      <a:pt x="668020" y="341630"/>
                    </a:cubicBezTo>
                    <a:cubicBezTo>
                      <a:pt x="656590" y="350520"/>
                      <a:pt x="631190" y="353060"/>
                      <a:pt x="604520" y="351790"/>
                    </a:cubicBezTo>
                    <a:cubicBezTo>
                      <a:pt x="553720" y="349250"/>
                      <a:pt x="467360" y="309880"/>
                      <a:pt x="394970" y="299720"/>
                    </a:cubicBezTo>
                    <a:cubicBezTo>
                      <a:pt x="318770" y="289560"/>
                      <a:pt x="195580" y="307340"/>
                      <a:pt x="157480" y="293370"/>
                    </a:cubicBezTo>
                    <a:cubicBezTo>
                      <a:pt x="143510" y="288290"/>
                      <a:pt x="139700" y="283210"/>
                      <a:pt x="133350" y="273050"/>
                    </a:cubicBezTo>
                    <a:cubicBezTo>
                      <a:pt x="121920" y="256540"/>
                      <a:pt x="124460" y="220980"/>
                      <a:pt x="111760" y="195580"/>
                    </a:cubicBezTo>
                    <a:cubicBezTo>
                      <a:pt x="95250" y="166370"/>
                      <a:pt x="57150" y="138430"/>
                      <a:pt x="38100" y="110490"/>
                    </a:cubicBezTo>
                    <a:cubicBezTo>
                      <a:pt x="22860" y="86360"/>
                      <a:pt x="0" y="57150"/>
                      <a:pt x="3810" y="39370"/>
                    </a:cubicBezTo>
                    <a:cubicBezTo>
                      <a:pt x="7620" y="26670"/>
                      <a:pt x="24130" y="16510"/>
                      <a:pt x="43180" y="11430"/>
                    </a:cubicBezTo>
                    <a:cubicBezTo>
                      <a:pt x="76200" y="0"/>
                      <a:pt x="142240" y="6350"/>
                      <a:pt x="199390" y="12700"/>
                    </a:cubicBezTo>
                    <a:cubicBezTo>
                      <a:pt x="271780" y="20320"/>
                      <a:pt x="358140" y="50800"/>
                      <a:pt x="443230" y="60960"/>
                    </a:cubicBezTo>
                    <a:cubicBezTo>
                      <a:pt x="534670" y="71120"/>
                      <a:pt x="659130" y="57150"/>
                      <a:pt x="730250" y="71120"/>
                    </a:cubicBezTo>
                    <a:cubicBezTo>
                      <a:pt x="775970" y="81280"/>
                      <a:pt x="824230" y="92710"/>
                      <a:pt x="838200" y="111760"/>
                    </a:cubicBezTo>
                    <a:cubicBezTo>
                      <a:pt x="845820" y="123190"/>
                      <a:pt x="847090" y="143510"/>
                      <a:pt x="839470" y="152400"/>
                    </a:cubicBezTo>
                    <a:cubicBezTo>
                      <a:pt x="830580" y="163830"/>
                      <a:pt x="806450" y="163830"/>
                      <a:pt x="773430" y="163830"/>
                    </a:cubicBezTo>
                    <a:cubicBezTo>
                      <a:pt x="679450" y="163830"/>
                      <a:pt x="280670" y="104140"/>
                      <a:pt x="227330" y="66040"/>
                    </a:cubicBezTo>
                    <a:cubicBezTo>
                      <a:pt x="213360" y="55880"/>
                      <a:pt x="209550" y="44450"/>
                      <a:pt x="210820" y="35560"/>
                    </a:cubicBezTo>
                    <a:cubicBezTo>
                      <a:pt x="213360" y="27940"/>
                      <a:pt x="238760" y="16510"/>
                      <a:pt x="238760" y="16510"/>
                    </a:cubicBezTo>
                  </a:path>
                </a:pathLst>
              </a:custGeom>
              <a:solidFill>
                <a:srgbClr val="01184E"/>
              </a:solidFill>
              <a:ln cap="sq">
                <a:noFill/>
                <a:prstDash val="solid"/>
                <a:miter/>
              </a:ln>
            </p:spPr>
          </p:sp>
        </p:grpSp>
        <p:grpSp>
          <p:nvGrpSpPr>
            <p:cNvPr name="Group 116" id="116"/>
            <p:cNvGrpSpPr/>
            <p:nvPr/>
          </p:nvGrpSpPr>
          <p:grpSpPr>
            <a:xfrm rot="0">
              <a:off x="2156928" y="402337"/>
              <a:ext cx="726210" cy="353923"/>
              <a:chOff x="0" y="0"/>
              <a:chExt cx="1104900" cy="538480"/>
            </a:xfrm>
          </p:grpSpPr>
          <p:sp>
            <p:nvSpPr>
              <p:cNvPr name="Freeform 117" id="117"/>
              <p:cNvSpPr/>
              <p:nvPr/>
            </p:nvSpPr>
            <p:spPr>
              <a:xfrm flipH="false" flipV="false" rot="0">
                <a:off x="46990" y="45720"/>
                <a:ext cx="1010920" cy="448310"/>
              </a:xfrm>
              <a:custGeom>
                <a:avLst/>
                <a:gdLst/>
                <a:ahLst/>
                <a:cxnLst/>
                <a:rect r="r" b="b" t="t" l="l"/>
                <a:pathLst>
                  <a:path h="448310" w="1010920">
                    <a:moveTo>
                      <a:pt x="222250" y="156210"/>
                    </a:moveTo>
                    <a:cubicBezTo>
                      <a:pt x="491490" y="149860"/>
                      <a:pt x="496570" y="143510"/>
                      <a:pt x="502920" y="133350"/>
                    </a:cubicBezTo>
                    <a:cubicBezTo>
                      <a:pt x="509270" y="119380"/>
                      <a:pt x="515620" y="91440"/>
                      <a:pt x="508000" y="78740"/>
                    </a:cubicBezTo>
                    <a:cubicBezTo>
                      <a:pt x="501650" y="67310"/>
                      <a:pt x="482600" y="63500"/>
                      <a:pt x="464820" y="59690"/>
                    </a:cubicBezTo>
                    <a:cubicBezTo>
                      <a:pt x="445770" y="54610"/>
                      <a:pt x="421640" y="55880"/>
                      <a:pt x="394970" y="55880"/>
                    </a:cubicBezTo>
                    <a:cubicBezTo>
                      <a:pt x="356870" y="55880"/>
                      <a:pt x="306070" y="52070"/>
                      <a:pt x="259080" y="59690"/>
                    </a:cubicBezTo>
                    <a:cubicBezTo>
                      <a:pt x="201930" y="69850"/>
                      <a:pt x="106680" y="95250"/>
                      <a:pt x="76200" y="115570"/>
                    </a:cubicBezTo>
                    <a:cubicBezTo>
                      <a:pt x="64770" y="124460"/>
                      <a:pt x="59690" y="133350"/>
                      <a:pt x="55880" y="143510"/>
                    </a:cubicBezTo>
                    <a:cubicBezTo>
                      <a:pt x="52070" y="152400"/>
                      <a:pt x="45720" y="165100"/>
                      <a:pt x="54610" y="173990"/>
                    </a:cubicBezTo>
                    <a:cubicBezTo>
                      <a:pt x="96520" y="219710"/>
                      <a:pt x="722630" y="190500"/>
                      <a:pt x="861060" y="181610"/>
                    </a:cubicBezTo>
                    <a:cubicBezTo>
                      <a:pt x="909320" y="179070"/>
                      <a:pt x="958850" y="165100"/>
                      <a:pt x="958850" y="167640"/>
                    </a:cubicBezTo>
                    <a:cubicBezTo>
                      <a:pt x="958850" y="168910"/>
                      <a:pt x="944880" y="176530"/>
                      <a:pt x="932180" y="179070"/>
                    </a:cubicBezTo>
                    <a:cubicBezTo>
                      <a:pt x="896620" y="182880"/>
                      <a:pt x="816610" y="156210"/>
                      <a:pt x="735330" y="149860"/>
                    </a:cubicBezTo>
                    <a:cubicBezTo>
                      <a:pt x="607060" y="140970"/>
                      <a:pt x="247650" y="118110"/>
                      <a:pt x="231140" y="146050"/>
                    </a:cubicBezTo>
                    <a:cubicBezTo>
                      <a:pt x="227330" y="152400"/>
                      <a:pt x="241300" y="157480"/>
                      <a:pt x="245110" y="170180"/>
                    </a:cubicBezTo>
                    <a:cubicBezTo>
                      <a:pt x="252730" y="200660"/>
                      <a:pt x="236220" y="307340"/>
                      <a:pt x="245110" y="339090"/>
                    </a:cubicBezTo>
                    <a:cubicBezTo>
                      <a:pt x="248920" y="353060"/>
                      <a:pt x="252730" y="360680"/>
                      <a:pt x="261620" y="368300"/>
                    </a:cubicBezTo>
                    <a:cubicBezTo>
                      <a:pt x="274320" y="378460"/>
                      <a:pt x="300990" y="386080"/>
                      <a:pt x="321310" y="389890"/>
                    </a:cubicBezTo>
                    <a:cubicBezTo>
                      <a:pt x="344170" y="393700"/>
                      <a:pt x="360680" y="394970"/>
                      <a:pt x="391160" y="389890"/>
                    </a:cubicBezTo>
                    <a:cubicBezTo>
                      <a:pt x="455930" y="381000"/>
                      <a:pt x="626110" y="326390"/>
                      <a:pt x="685800" y="302260"/>
                    </a:cubicBezTo>
                    <a:cubicBezTo>
                      <a:pt x="713740" y="289560"/>
                      <a:pt x="728980" y="279400"/>
                      <a:pt x="745490" y="269240"/>
                    </a:cubicBezTo>
                    <a:cubicBezTo>
                      <a:pt x="755650" y="261620"/>
                      <a:pt x="765810" y="257810"/>
                      <a:pt x="772160" y="248920"/>
                    </a:cubicBezTo>
                    <a:cubicBezTo>
                      <a:pt x="777240" y="241300"/>
                      <a:pt x="781050" y="232410"/>
                      <a:pt x="779780" y="222250"/>
                    </a:cubicBezTo>
                    <a:cubicBezTo>
                      <a:pt x="775970" y="201930"/>
                      <a:pt x="730250" y="163830"/>
                      <a:pt x="728980" y="143510"/>
                    </a:cubicBezTo>
                    <a:cubicBezTo>
                      <a:pt x="727710" y="132080"/>
                      <a:pt x="734060" y="120650"/>
                      <a:pt x="741680" y="115570"/>
                    </a:cubicBezTo>
                    <a:cubicBezTo>
                      <a:pt x="746760" y="111760"/>
                      <a:pt x="759460" y="113030"/>
                      <a:pt x="765810" y="115570"/>
                    </a:cubicBezTo>
                    <a:cubicBezTo>
                      <a:pt x="770890" y="119380"/>
                      <a:pt x="778510" y="128270"/>
                      <a:pt x="778510" y="134620"/>
                    </a:cubicBezTo>
                    <a:cubicBezTo>
                      <a:pt x="778510" y="143510"/>
                      <a:pt x="770890" y="157480"/>
                      <a:pt x="763270" y="161290"/>
                    </a:cubicBezTo>
                    <a:cubicBezTo>
                      <a:pt x="756920" y="165100"/>
                      <a:pt x="745490" y="163830"/>
                      <a:pt x="739140" y="160020"/>
                    </a:cubicBezTo>
                    <a:cubicBezTo>
                      <a:pt x="732790" y="154940"/>
                      <a:pt x="726440" y="138430"/>
                      <a:pt x="728980" y="130810"/>
                    </a:cubicBezTo>
                    <a:cubicBezTo>
                      <a:pt x="731520" y="123190"/>
                      <a:pt x="744220" y="111760"/>
                      <a:pt x="754380" y="113030"/>
                    </a:cubicBezTo>
                    <a:cubicBezTo>
                      <a:pt x="772160" y="114300"/>
                      <a:pt x="811530" y="149860"/>
                      <a:pt x="822960" y="175260"/>
                    </a:cubicBezTo>
                    <a:cubicBezTo>
                      <a:pt x="833120" y="199390"/>
                      <a:pt x="833120" y="236220"/>
                      <a:pt x="822960" y="260350"/>
                    </a:cubicBezTo>
                    <a:cubicBezTo>
                      <a:pt x="811530" y="284480"/>
                      <a:pt x="778510" y="306070"/>
                      <a:pt x="755650" y="322580"/>
                    </a:cubicBezTo>
                    <a:cubicBezTo>
                      <a:pt x="736600" y="335280"/>
                      <a:pt x="725170" y="340360"/>
                      <a:pt x="695960" y="351790"/>
                    </a:cubicBezTo>
                    <a:cubicBezTo>
                      <a:pt x="632460" y="375920"/>
                      <a:pt x="441960" y="431800"/>
                      <a:pt x="368300" y="440690"/>
                    </a:cubicBezTo>
                    <a:cubicBezTo>
                      <a:pt x="332740" y="445770"/>
                      <a:pt x="312420" y="448310"/>
                      <a:pt x="285750" y="438150"/>
                    </a:cubicBezTo>
                    <a:cubicBezTo>
                      <a:pt x="255270" y="427990"/>
                      <a:pt x="218440" y="406400"/>
                      <a:pt x="200660" y="370840"/>
                    </a:cubicBezTo>
                    <a:cubicBezTo>
                      <a:pt x="175260" y="318770"/>
                      <a:pt x="181610" y="162560"/>
                      <a:pt x="196850" y="124460"/>
                    </a:cubicBezTo>
                    <a:cubicBezTo>
                      <a:pt x="201930" y="110490"/>
                      <a:pt x="205740" y="106680"/>
                      <a:pt x="220980" y="100330"/>
                    </a:cubicBezTo>
                    <a:cubicBezTo>
                      <a:pt x="280670" y="74930"/>
                      <a:pt x="619760" y="93980"/>
                      <a:pt x="740410" y="99060"/>
                    </a:cubicBezTo>
                    <a:cubicBezTo>
                      <a:pt x="803910" y="102870"/>
                      <a:pt x="847090" y="105410"/>
                      <a:pt x="887730" y="113030"/>
                    </a:cubicBezTo>
                    <a:cubicBezTo>
                      <a:pt x="919480" y="119380"/>
                      <a:pt x="948690" y="125730"/>
                      <a:pt x="969010" y="135890"/>
                    </a:cubicBezTo>
                    <a:cubicBezTo>
                      <a:pt x="984250" y="143510"/>
                      <a:pt x="1000760" y="151130"/>
                      <a:pt x="1005840" y="162560"/>
                    </a:cubicBezTo>
                    <a:cubicBezTo>
                      <a:pt x="1010920" y="173990"/>
                      <a:pt x="1008380" y="193040"/>
                      <a:pt x="1002030" y="201930"/>
                    </a:cubicBezTo>
                    <a:cubicBezTo>
                      <a:pt x="996950" y="210820"/>
                      <a:pt x="988060" y="213360"/>
                      <a:pt x="974090" y="217170"/>
                    </a:cubicBezTo>
                    <a:cubicBezTo>
                      <a:pt x="949960" y="224790"/>
                      <a:pt x="916940" y="228600"/>
                      <a:pt x="861060" y="232410"/>
                    </a:cubicBezTo>
                    <a:cubicBezTo>
                      <a:pt x="712470" y="241300"/>
                      <a:pt x="128270" y="264160"/>
                      <a:pt x="36830" y="224790"/>
                    </a:cubicBezTo>
                    <a:cubicBezTo>
                      <a:pt x="15240" y="214630"/>
                      <a:pt x="8890" y="201930"/>
                      <a:pt x="3810" y="189230"/>
                    </a:cubicBezTo>
                    <a:cubicBezTo>
                      <a:pt x="0" y="180340"/>
                      <a:pt x="2540" y="171450"/>
                      <a:pt x="3810" y="161290"/>
                    </a:cubicBezTo>
                    <a:cubicBezTo>
                      <a:pt x="5080" y="143510"/>
                      <a:pt x="11430" y="113030"/>
                      <a:pt x="20320" y="99060"/>
                    </a:cubicBezTo>
                    <a:cubicBezTo>
                      <a:pt x="25400" y="90170"/>
                      <a:pt x="29210" y="88900"/>
                      <a:pt x="39370" y="81280"/>
                    </a:cubicBezTo>
                    <a:cubicBezTo>
                      <a:pt x="71120" y="63500"/>
                      <a:pt x="184150" y="21590"/>
                      <a:pt x="247650" y="10160"/>
                    </a:cubicBezTo>
                    <a:cubicBezTo>
                      <a:pt x="300990" y="0"/>
                      <a:pt x="353060" y="3810"/>
                      <a:pt x="394970" y="5080"/>
                    </a:cubicBezTo>
                    <a:cubicBezTo>
                      <a:pt x="427990" y="5080"/>
                      <a:pt x="453390" y="3810"/>
                      <a:pt x="480060" y="10160"/>
                    </a:cubicBezTo>
                    <a:cubicBezTo>
                      <a:pt x="505460" y="17780"/>
                      <a:pt x="538480" y="27940"/>
                      <a:pt x="551180" y="45720"/>
                    </a:cubicBezTo>
                    <a:cubicBezTo>
                      <a:pt x="561340" y="59690"/>
                      <a:pt x="560070" y="80010"/>
                      <a:pt x="558800" y="100330"/>
                    </a:cubicBezTo>
                    <a:cubicBezTo>
                      <a:pt x="557530" y="125730"/>
                      <a:pt x="549910" y="166370"/>
                      <a:pt x="534670" y="184150"/>
                    </a:cubicBezTo>
                    <a:cubicBezTo>
                      <a:pt x="520700" y="198120"/>
                      <a:pt x="504190" y="201930"/>
                      <a:pt x="477520" y="207010"/>
                    </a:cubicBezTo>
                    <a:cubicBezTo>
                      <a:pt x="424180" y="217170"/>
                      <a:pt x="261620" y="224790"/>
                      <a:pt x="222250" y="207010"/>
                    </a:cubicBezTo>
                    <a:cubicBezTo>
                      <a:pt x="207010" y="200660"/>
                      <a:pt x="196850" y="186690"/>
                      <a:pt x="198120" y="177800"/>
                    </a:cubicBezTo>
                    <a:cubicBezTo>
                      <a:pt x="198120" y="170180"/>
                      <a:pt x="222250" y="156210"/>
                      <a:pt x="222250" y="156210"/>
                    </a:cubicBezTo>
                  </a:path>
                </a:pathLst>
              </a:custGeom>
              <a:solidFill>
                <a:srgbClr val="01184E"/>
              </a:solidFill>
              <a:ln cap="sq">
                <a:noFill/>
                <a:prstDash val="solid"/>
                <a:miter/>
              </a:ln>
            </p:spPr>
          </p:sp>
        </p:grpSp>
        <p:grpSp>
          <p:nvGrpSpPr>
            <p:cNvPr name="Group 118" id="118"/>
            <p:cNvGrpSpPr/>
            <p:nvPr/>
          </p:nvGrpSpPr>
          <p:grpSpPr>
            <a:xfrm rot="0">
              <a:off x="2873956" y="262103"/>
              <a:ext cx="535058" cy="319699"/>
              <a:chOff x="0" y="0"/>
              <a:chExt cx="814070" cy="486410"/>
            </a:xfrm>
          </p:grpSpPr>
          <p:sp>
            <p:nvSpPr>
              <p:cNvPr name="Freeform 119" id="119"/>
              <p:cNvSpPr/>
              <p:nvPr/>
            </p:nvSpPr>
            <p:spPr>
              <a:xfrm flipH="false" flipV="false" rot="0">
                <a:off x="45720" y="36830"/>
                <a:ext cx="732790" cy="401320"/>
              </a:xfrm>
              <a:custGeom>
                <a:avLst/>
                <a:gdLst/>
                <a:ahLst/>
                <a:cxnLst/>
                <a:rect r="r" b="b" t="t" l="l"/>
                <a:pathLst>
                  <a:path h="401320" w="732790">
                    <a:moveTo>
                      <a:pt x="191770" y="100330"/>
                    </a:moveTo>
                    <a:cubicBezTo>
                      <a:pt x="633730" y="86360"/>
                      <a:pt x="642620" y="76200"/>
                      <a:pt x="640080" y="69850"/>
                    </a:cubicBezTo>
                    <a:cubicBezTo>
                      <a:pt x="627380" y="43180"/>
                      <a:pt x="110490" y="35560"/>
                      <a:pt x="93980" y="64770"/>
                    </a:cubicBezTo>
                    <a:cubicBezTo>
                      <a:pt x="90170" y="69850"/>
                      <a:pt x="99060" y="82550"/>
                      <a:pt x="105410" y="86360"/>
                    </a:cubicBezTo>
                    <a:cubicBezTo>
                      <a:pt x="114300" y="92710"/>
                      <a:pt x="127000" y="90170"/>
                      <a:pt x="147320" y="91440"/>
                    </a:cubicBezTo>
                    <a:cubicBezTo>
                      <a:pt x="203200" y="95250"/>
                      <a:pt x="455930" y="91440"/>
                      <a:pt x="455930" y="91440"/>
                    </a:cubicBezTo>
                    <a:cubicBezTo>
                      <a:pt x="455930" y="91440"/>
                      <a:pt x="259080" y="78740"/>
                      <a:pt x="193040" y="90170"/>
                    </a:cubicBezTo>
                    <a:cubicBezTo>
                      <a:pt x="151130" y="97790"/>
                      <a:pt x="123190" y="121920"/>
                      <a:pt x="95250" y="128270"/>
                    </a:cubicBezTo>
                    <a:cubicBezTo>
                      <a:pt x="74930" y="132080"/>
                      <a:pt x="50800" y="118110"/>
                      <a:pt x="41910" y="130810"/>
                    </a:cubicBezTo>
                    <a:cubicBezTo>
                      <a:pt x="22860" y="154940"/>
                      <a:pt x="41910" y="321310"/>
                      <a:pt x="92710" y="353060"/>
                    </a:cubicBezTo>
                    <a:cubicBezTo>
                      <a:pt x="157480" y="392430"/>
                      <a:pt x="345440" y="274320"/>
                      <a:pt x="452120" y="260350"/>
                    </a:cubicBezTo>
                    <a:cubicBezTo>
                      <a:pt x="535940" y="250190"/>
                      <a:pt x="673100" y="275590"/>
                      <a:pt x="681990" y="259080"/>
                    </a:cubicBezTo>
                    <a:cubicBezTo>
                      <a:pt x="684530" y="252730"/>
                      <a:pt x="670560" y="247650"/>
                      <a:pt x="666750" y="236220"/>
                    </a:cubicBezTo>
                    <a:cubicBezTo>
                      <a:pt x="659130" y="209550"/>
                      <a:pt x="654050" y="109220"/>
                      <a:pt x="668020" y="83820"/>
                    </a:cubicBezTo>
                    <a:cubicBezTo>
                      <a:pt x="674370" y="71120"/>
                      <a:pt x="687070" y="63500"/>
                      <a:pt x="695960" y="64770"/>
                    </a:cubicBezTo>
                    <a:cubicBezTo>
                      <a:pt x="703580" y="66040"/>
                      <a:pt x="717550" y="81280"/>
                      <a:pt x="717550" y="90170"/>
                    </a:cubicBezTo>
                    <a:cubicBezTo>
                      <a:pt x="718820" y="97790"/>
                      <a:pt x="707390" y="111760"/>
                      <a:pt x="699770" y="114300"/>
                    </a:cubicBezTo>
                    <a:cubicBezTo>
                      <a:pt x="692150" y="116840"/>
                      <a:pt x="681990" y="113030"/>
                      <a:pt x="675640" y="109220"/>
                    </a:cubicBezTo>
                    <a:cubicBezTo>
                      <a:pt x="670560" y="104140"/>
                      <a:pt x="665480" y="93980"/>
                      <a:pt x="666750" y="86360"/>
                    </a:cubicBezTo>
                    <a:cubicBezTo>
                      <a:pt x="669290" y="78740"/>
                      <a:pt x="680720" y="66040"/>
                      <a:pt x="688340" y="64770"/>
                    </a:cubicBezTo>
                    <a:cubicBezTo>
                      <a:pt x="694690" y="63500"/>
                      <a:pt x="706120" y="67310"/>
                      <a:pt x="711200" y="72390"/>
                    </a:cubicBezTo>
                    <a:cubicBezTo>
                      <a:pt x="716280" y="77470"/>
                      <a:pt x="718820" y="88900"/>
                      <a:pt x="717550" y="95250"/>
                    </a:cubicBezTo>
                    <a:cubicBezTo>
                      <a:pt x="715010" y="102870"/>
                      <a:pt x="702310" y="114300"/>
                      <a:pt x="693420" y="115570"/>
                    </a:cubicBezTo>
                    <a:cubicBezTo>
                      <a:pt x="687070" y="115570"/>
                      <a:pt x="676910" y="110490"/>
                      <a:pt x="671830" y="105410"/>
                    </a:cubicBezTo>
                    <a:cubicBezTo>
                      <a:pt x="668020" y="99060"/>
                      <a:pt x="666750" y="85090"/>
                      <a:pt x="670560" y="77470"/>
                    </a:cubicBezTo>
                    <a:cubicBezTo>
                      <a:pt x="673100" y="71120"/>
                      <a:pt x="681990" y="64770"/>
                      <a:pt x="689610" y="64770"/>
                    </a:cubicBezTo>
                    <a:cubicBezTo>
                      <a:pt x="697230" y="64770"/>
                      <a:pt x="711200" y="71120"/>
                      <a:pt x="717550" y="83820"/>
                    </a:cubicBezTo>
                    <a:cubicBezTo>
                      <a:pt x="732790" y="113030"/>
                      <a:pt x="723900" y="232410"/>
                      <a:pt x="717550" y="266700"/>
                    </a:cubicBezTo>
                    <a:cubicBezTo>
                      <a:pt x="713740" y="281940"/>
                      <a:pt x="711200" y="290830"/>
                      <a:pt x="704850" y="298450"/>
                    </a:cubicBezTo>
                    <a:cubicBezTo>
                      <a:pt x="697230" y="304800"/>
                      <a:pt x="689610" y="307340"/>
                      <a:pt x="675640" y="309880"/>
                    </a:cubicBezTo>
                    <a:cubicBezTo>
                      <a:pt x="638810" y="316230"/>
                      <a:pt x="542290" y="298450"/>
                      <a:pt x="464820" y="308610"/>
                    </a:cubicBezTo>
                    <a:cubicBezTo>
                      <a:pt x="365760" y="321310"/>
                      <a:pt x="200660" y="389890"/>
                      <a:pt x="134620" y="397510"/>
                    </a:cubicBezTo>
                    <a:cubicBezTo>
                      <a:pt x="105410" y="401320"/>
                      <a:pt x="86360" y="401320"/>
                      <a:pt x="71120" y="396240"/>
                    </a:cubicBezTo>
                    <a:cubicBezTo>
                      <a:pt x="60960" y="391160"/>
                      <a:pt x="54610" y="387350"/>
                      <a:pt x="46990" y="375920"/>
                    </a:cubicBezTo>
                    <a:cubicBezTo>
                      <a:pt x="29210" y="346710"/>
                      <a:pt x="11430" y="246380"/>
                      <a:pt x="5080" y="196850"/>
                    </a:cubicBezTo>
                    <a:cubicBezTo>
                      <a:pt x="2540" y="162560"/>
                      <a:pt x="0" y="128270"/>
                      <a:pt x="7620" y="107950"/>
                    </a:cubicBezTo>
                    <a:cubicBezTo>
                      <a:pt x="11430" y="96520"/>
                      <a:pt x="17780" y="87630"/>
                      <a:pt x="27940" y="83820"/>
                    </a:cubicBezTo>
                    <a:cubicBezTo>
                      <a:pt x="40640" y="77470"/>
                      <a:pt x="66040" y="90170"/>
                      <a:pt x="81280" y="85090"/>
                    </a:cubicBezTo>
                    <a:cubicBezTo>
                      <a:pt x="97790" y="80010"/>
                      <a:pt x="107950" y="59690"/>
                      <a:pt x="124460" y="52070"/>
                    </a:cubicBezTo>
                    <a:cubicBezTo>
                      <a:pt x="143510" y="44450"/>
                      <a:pt x="162560" y="41910"/>
                      <a:pt x="193040" y="39370"/>
                    </a:cubicBezTo>
                    <a:cubicBezTo>
                      <a:pt x="254000" y="34290"/>
                      <a:pt x="420370" y="25400"/>
                      <a:pt x="467360" y="41910"/>
                    </a:cubicBezTo>
                    <a:cubicBezTo>
                      <a:pt x="486410" y="48260"/>
                      <a:pt x="497840" y="57150"/>
                      <a:pt x="502920" y="69850"/>
                    </a:cubicBezTo>
                    <a:cubicBezTo>
                      <a:pt x="508000" y="85090"/>
                      <a:pt x="500380" y="118110"/>
                      <a:pt x="490220" y="130810"/>
                    </a:cubicBezTo>
                    <a:cubicBezTo>
                      <a:pt x="482600" y="139700"/>
                      <a:pt x="473710" y="139700"/>
                      <a:pt x="455930" y="142240"/>
                    </a:cubicBezTo>
                    <a:cubicBezTo>
                      <a:pt x="400050" y="152400"/>
                      <a:pt x="147320" y="156210"/>
                      <a:pt x="93980" y="139700"/>
                    </a:cubicBezTo>
                    <a:cubicBezTo>
                      <a:pt x="76200" y="134620"/>
                      <a:pt x="69850" y="132080"/>
                      <a:pt x="63500" y="120650"/>
                    </a:cubicBezTo>
                    <a:cubicBezTo>
                      <a:pt x="53340" y="101600"/>
                      <a:pt x="53340" y="41910"/>
                      <a:pt x="63500" y="26670"/>
                    </a:cubicBezTo>
                    <a:cubicBezTo>
                      <a:pt x="69850" y="16510"/>
                      <a:pt x="77470" y="16510"/>
                      <a:pt x="93980" y="13970"/>
                    </a:cubicBezTo>
                    <a:cubicBezTo>
                      <a:pt x="161290" y="0"/>
                      <a:pt x="546100" y="0"/>
                      <a:pt x="628650" y="15240"/>
                    </a:cubicBezTo>
                    <a:cubicBezTo>
                      <a:pt x="654050" y="20320"/>
                      <a:pt x="668020" y="22860"/>
                      <a:pt x="678180" y="35560"/>
                    </a:cubicBezTo>
                    <a:cubicBezTo>
                      <a:pt x="687070" y="46990"/>
                      <a:pt x="690880" y="68580"/>
                      <a:pt x="687070" y="83820"/>
                    </a:cubicBezTo>
                    <a:cubicBezTo>
                      <a:pt x="683260" y="101600"/>
                      <a:pt x="673100" y="124460"/>
                      <a:pt x="652780" y="135890"/>
                    </a:cubicBezTo>
                    <a:cubicBezTo>
                      <a:pt x="622300" y="154940"/>
                      <a:pt x="561340" y="148590"/>
                      <a:pt x="501650" y="151130"/>
                    </a:cubicBezTo>
                    <a:cubicBezTo>
                      <a:pt x="415290" y="154940"/>
                      <a:pt x="226060" y="171450"/>
                      <a:pt x="185420" y="149860"/>
                    </a:cubicBezTo>
                    <a:cubicBezTo>
                      <a:pt x="172720" y="143510"/>
                      <a:pt x="165100" y="130810"/>
                      <a:pt x="166370" y="121920"/>
                    </a:cubicBezTo>
                    <a:cubicBezTo>
                      <a:pt x="167640" y="114300"/>
                      <a:pt x="191770" y="100330"/>
                      <a:pt x="191770" y="100330"/>
                    </a:cubicBezTo>
                  </a:path>
                </a:pathLst>
              </a:custGeom>
              <a:solidFill>
                <a:srgbClr val="01184E"/>
              </a:solidFill>
              <a:ln cap="sq">
                <a:noFill/>
                <a:prstDash val="solid"/>
                <a:miter/>
              </a:ln>
            </p:spPr>
          </p:sp>
        </p:grpSp>
        <p:grpSp>
          <p:nvGrpSpPr>
            <p:cNvPr name="Group 120" id="120"/>
            <p:cNvGrpSpPr/>
            <p:nvPr/>
          </p:nvGrpSpPr>
          <p:grpSpPr>
            <a:xfrm rot="0">
              <a:off x="1483305" y="1192821"/>
              <a:ext cx="474123" cy="562604"/>
              <a:chOff x="0" y="0"/>
              <a:chExt cx="721360" cy="855980"/>
            </a:xfrm>
          </p:grpSpPr>
          <p:sp>
            <p:nvSpPr>
              <p:cNvPr name="Freeform 121" id="121"/>
              <p:cNvSpPr/>
              <p:nvPr/>
            </p:nvSpPr>
            <p:spPr>
              <a:xfrm flipH="false" flipV="false" rot="0">
                <a:off x="50800" y="48260"/>
                <a:ext cx="624840" cy="755650"/>
              </a:xfrm>
              <a:custGeom>
                <a:avLst/>
                <a:gdLst/>
                <a:ahLst/>
                <a:cxnLst/>
                <a:rect r="r" b="b" t="t" l="l"/>
                <a:pathLst>
                  <a:path h="755650" w="624840">
                    <a:moveTo>
                      <a:pt x="0" y="730250"/>
                    </a:moveTo>
                    <a:cubicBezTo>
                      <a:pt x="6350" y="173990"/>
                      <a:pt x="21590" y="167640"/>
                      <a:pt x="29210" y="140970"/>
                    </a:cubicBezTo>
                    <a:cubicBezTo>
                      <a:pt x="39370" y="106680"/>
                      <a:pt x="36830" y="39370"/>
                      <a:pt x="46990" y="17780"/>
                    </a:cubicBezTo>
                    <a:cubicBezTo>
                      <a:pt x="52070" y="8890"/>
                      <a:pt x="57150" y="3810"/>
                      <a:pt x="64770" y="2540"/>
                    </a:cubicBezTo>
                    <a:cubicBezTo>
                      <a:pt x="72390" y="0"/>
                      <a:pt x="83820" y="5080"/>
                      <a:pt x="91440" y="11430"/>
                    </a:cubicBezTo>
                    <a:cubicBezTo>
                      <a:pt x="102870" y="20320"/>
                      <a:pt x="107950" y="36830"/>
                      <a:pt x="118110" y="62230"/>
                    </a:cubicBezTo>
                    <a:cubicBezTo>
                      <a:pt x="143510" y="124460"/>
                      <a:pt x="190500" y="359410"/>
                      <a:pt x="212090" y="410210"/>
                    </a:cubicBezTo>
                    <a:cubicBezTo>
                      <a:pt x="218440" y="424180"/>
                      <a:pt x="220980" y="430530"/>
                      <a:pt x="228600" y="436880"/>
                    </a:cubicBezTo>
                    <a:cubicBezTo>
                      <a:pt x="234950" y="443230"/>
                      <a:pt x="245110" y="445770"/>
                      <a:pt x="254000" y="447040"/>
                    </a:cubicBezTo>
                    <a:cubicBezTo>
                      <a:pt x="262890" y="449580"/>
                      <a:pt x="273050" y="452120"/>
                      <a:pt x="280670" y="447040"/>
                    </a:cubicBezTo>
                    <a:cubicBezTo>
                      <a:pt x="295910" y="440690"/>
                      <a:pt x="308610" y="415290"/>
                      <a:pt x="322580" y="389890"/>
                    </a:cubicBezTo>
                    <a:cubicBezTo>
                      <a:pt x="346710" y="349250"/>
                      <a:pt x="368300" y="269240"/>
                      <a:pt x="394970" y="218440"/>
                    </a:cubicBezTo>
                    <a:cubicBezTo>
                      <a:pt x="417830" y="173990"/>
                      <a:pt x="445770" y="125730"/>
                      <a:pt x="468630" y="99060"/>
                    </a:cubicBezTo>
                    <a:cubicBezTo>
                      <a:pt x="482600" y="81280"/>
                      <a:pt x="495300" y="66040"/>
                      <a:pt x="509270" y="60960"/>
                    </a:cubicBezTo>
                    <a:cubicBezTo>
                      <a:pt x="519430" y="57150"/>
                      <a:pt x="532130" y="57150"/>
                      <a:pt x="539750" y="60960"/>
                    </a:cubicBezTo>
                    <a:cubicBezTo>
                      <a:pt x="549910" y="64770"/>
                      <a:pt x="556260" y="69850"/>
                      <a:pt x="562610" y="85090"/>
                    </a:cubicBezTo>
                    <a:cubicBezTo>
                      <a:pt x="580390" y="134620"/>
                      <a:pt x="548640" y="350520"/>
                      <a:pt x="563880" y="449580"/>
                    </a:cubicBezTo>
                    <a:cubicBezTo>
                      <a:pt x="574040" y="520700"/>
                      <a:pt x="624840" y="598170"/>
                      <a:pt x="618490" y="628650"/>
                    </a:cubicBezTo>
                    <a:cubicBezTo>
                      <a:pt x="615950" y="641350"/>
                      <a:pt x="607060" y="651510"/>
                      <a:pt x="599440" y="652780"/>
                    </a:cubicBezTo>
                    <a:cubicBezTo>
                      <a:pt x="591820" y="655320"/>
                      <a:pt x="574040" y="647700"/>
                      <a:pt x="571500" y="641350"/>
                    </a:cubicBezTo>
                    <a:cubicBezTo>
                      <a:pt x="567690" y="632460"/>
                      <a:pt x="574040" y="609600"/>
                      <a:pt x="581660" y="605790"/>
                    </a:cubicBezTo>
                    <a:cubicBezTo>
                      <a:pt x="589280" y="601980"/>
                      <a:pt x="612140" y="610870"/>
                      <a:pt x="615950" y="618490"/>
                    </a:cubicBezTo>
                    <a:cubicBezTo>
                      <a:pt x="619760" y="624840"/>
                      <a:pt x="615950" y="643890"/>
                      <a:pt x="609600" y="647700"/>
                    </a:cubicBezTo>
                    <a:cubicBezTo>
                      <a:pt x="601980" y="652780"/>
                      <a:pt x="584200" y="652780"/>
                      <a:pt x="572770" y="642620"/>
                    </a:cubicBezTo>
                    <a:cubicBezTo>
                      <a:pt x="546100" y="621030"/>
                      <a:pt x="524510" y="523240"/>
                      <a:pt x="513080" y="449580"/>
                    </a:cubicBezTo>
                    <a:cubicBezTo>
                      <a:pt x="499110" y="356870"/>
                      <a:pt x="496570" y="171450"/>
                      <a:pt x="513080" y="127000"/>
                    </a:cubicBezTo>
                    <a:cubicBezTo>
                      <a:pt x="516890" y="114300"/>
                      <a:pt x="530860" y="105410"/>
                      <a:pt x="530860" y="105410"/>
                    </a:cubicBezTo>
                    <a:cubicBezTo>
                      <a:pt x="532130" y="105410"/>
                      <a:pt x="473710" y="168910"/>
                      <a:pt x="448310" y="213360"/>
                    </a:cubicBezTo>
                    <a:cubicBezTo>
                      <a:pt x="416560" y="269240"/>
                      <a:pt x="392430" y="369570"/>
                      <a:pt x="365760" y="417830"/>
                    </a:cubicBezTo>
                    <a:cubicBezTo>
                      <a:pt x="349250" y="447040"/>
                      <a:pt x="335280" y="469900"/>
                      <a:pt x="318770" y="482600"/>
                    </a:cubicBezTo>
                    <a:cubicBezTo>
                      <a:pt x="307340" y="491490"/>
                      <a:pt x="295910" y="495300"/>
                      <a:pt x="280670" y="497840"/>
                    </a:cubicBezTo>
                    <a:cubicBezTo>
                      <a:pt x="264160" y="501650"/>
                      <a:pt x="240030" y="502920"/>
                      <a:pt x="223520" y="496570"/>
                    </a:cubicBezTo>
                    <a:cubicBezTo>
                      <a:pt x="207010" y="490220"/>
                      <a:pt x="193040" y="476250"/>
                      <a:pt x="180340" y="458470"/>
                    </a:cubicBezTo>
                    <a:cubicBezTo>
                      <a:pt x="163830" y="435610"/>
                      <a:pt x="153670" y="401320"/>
                      <a:pt x="140970" y="361950"/>
                    </a:cubicBezTo>
                    <a:cubicBezTo>
                      <a:pt x="121920" y="299720"/>
                      <a:pt x="106680" y="181610"/>
                      <a:pt x="86360" y="119380"/>
                    </a:cubicBezTo>
                    <a:cubicBezTo>
                      <a:pt x="73660" y="80010"/>
                      <a:pt x="43180" y="44450"/>
                      <a:pt x="45720" y="24130"/>
                    </a:cubicBezTo>
                    <a:cubicBezTo>
                      <a:pt x="46990" y="13970"/>
                      <a:pt x="57150" y="5080"/>
                      <a:pt x="64770" y="2540"/>
                    </a:cubicBezTo>
                    <a:cubicBezTo>
                      <a:pt x="71120" y="0"/>
                      <a:pt x="82550" y="2540"/>
                      <a:pt x="87630" y="6350"/>
                    </a:cubicBezTo>
                    <a:cubicBezTo>
                      <a:pt x="92710" y="11430"/>
                      <a:pt x="95250" y="17780"/>
                      <a:pt x="96520" y="27940"/>
                    </a:cubicBezTo>
                    <a:cubicBezTo>
                      <a:pt x="99060" y="55880"/>
                      <a:pt x="82550" y="147320"/>
                      <a:pt x="71120" y="177800"/>
                    </a:cubicBezTo>
                    <a:cubicBezTo>
                      <a:pt x="64770" y="193040"/>
                      <a:pt x="55880" y="190500"/>
                      <a:pt x="50800" y="208280"/>
                    </a:cubicBezTo>
                    <a:cubicBezTo>
                      <a:pt x="29210" y="274320"/>
                      <a:pt x="73660" y="668020"/>
                      <a:pt x="50800" y="730250"/>
                    </a:cubicBezTo>
                    <a:cubicBezTo>
                      <a:pt x="44450" y="745490"/>
                      <a:pt x="35560" y="755650"/>
                      <a:pt x="27940" y="755650"/>
                    </a:cubicBezTo>
                    <a:cubicBezTo>
                      <a:pt x="19050" y="755650"/>
                      <a:pt x="0" y="730250"/>
                      <a:pt x="0" y="730250"/>
                    </a:cubicBezTo>
                  </a:path>
                </a:pathLst>
              </a:custGeom>
              <a:solidFill>
                <a:srgbClr val="01184E"/>
              </a:solidFill>
              <a:ln cap="sq">
                <a:noFill/>
                <a:prstDash val="solid"/>
                <a:miter/>
              </a:ln>
            </p:spPr>
          </p:sp>
        </p:grpSp>
        <p:grpSp>
          <p:nvGrpSpPr>
            <p:cNvPr name="Group 122" id="122"/>
            <p:cNvGrpSpPr/>
            <p:nvPr/>
          </p:nvGrpSpPr>
          <p:grpSpPr>
            <a:xfrm rot="0">
              <a:off x="1954925" y="1174457"/>
              <a:ext cx="358097" cy="345576"/>
              <a:chOff x="0" y="0"/>
              <a:chExt cx="544830" cy="525780"/>
            </a:xfrm>
          </p:grpSpPr>
          <p:sp>
            <p:nvSpPr>
              <p:cNvPr name="Freeform 123" id="123"/>
              <p:cNvSpPr/>
              <p:nvPr/>
            </p:nvSpPr>
            <p:spPr>
              <a:xfrm flipH="false" flipV="false" rot="0">
                <a:off x="39370" y="49530"/>
                <a:ext cx="455930" cy="430530"/>
              </a:xfrm>
              <a:custGeom>
                <a:avLst/>
                <a:gdLst/>
                <a:ahLst/>
                <a:cxnLst/>
                <a:rect r="r" b="b" t="t" l="l"/>
                <a:pathLst>
                  <a:path h="430530" w="455930">
                    <a:moveTo>
                      <a:pt x="62230" y="26670"/>
                    </a:moveTo>
                    <a:cubicBezTo>
                      <a:pt x="67310" y="152400"/>
                      <a:pt x="74930" y="167640"/>
                      <a:pt x="90170" y="193040"/>
                    </a:cubicBezTo>
                    <a:cubicBezTo>
                      <a:pt x="113030" y="232410"/>
                      <a:pt x="165100" y="304800"/>
                      <a:pt x="198120" y="336550"/>
                    </a:cubicBezTo>
                    <a:cubicBezTo>
                      <a:pt x="219710" y="355600"/>
                      <a:pt x="236220" y="369570"/>
                      <a:pt x="257810" y="375920"/>
                    </a:cubicBezTo>
                    <a:cubicBezTo>
                      <a:pt x="276860" y="381000"/>
                      <a:pt x="300990" y="381000"/>
                      <a:pt x="320040" y="374650"/>
                    </a:cubicBezTo>
                    <a:cubicBezTo>
                      <a:pt x="339090" y="368300"/>
                      <a:pt x="359410" y="355600"/>
                      <a:pt x="373380" y="339090"/>
                    </a:cubicBezTo>
                    <a:cubicBezTo>
                      <a:pt x="387350" y="322580"/>
                      <a:pt x="396240" y="300990"/>
                      <a:pt x="402590" y="276860"/>
                    </a:cubicBezTo>
                    <a:cubicBezTo>
                      <a:pt x="410210" y="246380"/>
                      <a:pt x="420370" y="198120"/>
                      <a:pt x="406400" y="166370"/>
                    </a:cubicBezTo>
                    <a:cubicBezTo>
                      <a:pt x="392430" y="134620"/>
                      <a:pt x="344170" y="104140"/>
                      <a:pt x="314960" y="87630"/>
                    </a:cubicBezTo>
                    <a:cubicBezTo>
                      <a:pt x="293370" y="76200"/>
                      <a:pt x="280670" y="73660"/>
                      <a:pt x="255270" y="69850"/>
                    </a:cubicBezTo>
                    <a:cubicBezTo>
                      <a:pt x="209550" y="62230"/>
                      <a:pt x="91440" y="74930"/>
                      <a:pt x="63500" y="60960"/>
                    </a:cubicBezTo>
                    <a:cubicBezTo>
                      <a:pt x="53340" y="57150"/>
                      <a:pt x="49530" y="49530"/>
                      <a:pt x="48260" y="43180"/>
                    </a:cubicBezTo>
                    <a:cubicBezTo>
                      <a:pt x="46990" y="36830"/>
                      <a:pt x="49530" y="25400"/>
                      <a:pt x="54610" y="20320"/>
                    </a:cubicBezTo>
                    <a:cubicBezTo>
                      <a:pt x="58420" y="15240"/>
                      <a:pt x="69850" y="11430"/>
                      <a:pt x="76200" y="12700"/>
                    </a:cubicBezTo>
                    <a:cubicBezTo>
                      <a:pt x="83820" y="13970"/>
                      <a:pt x="92710" y="20320"/>
                      <a:pt x="95250" y="26670"/>
                    </a:cubicBezTo>
                    <a:cubicBezTo>
                      <a:pt x="99060" y="33020"/>
                      <a:pt x="97790" y="44450"/>
                      <a:pt x="95250" y="50800"/>
                    </a:cubicBezTo>
                    <a:cubicBezTo>
                      <a:pt x="91440" y="57150"/>
                      <a:pt x="81280" y="63500"/>
                      <a:pt x="74930" y="63500"/>
                    </a:cubicBezTo>
                    <a:cubicBezTo>
                      <a:pt x="66040" y="62230"/>
                      <a:pt x="46990" y="45720"/>
                      <a:pt x="46990" y="38100"/>
                    </a:cubicBezTo>
                    <a:cubicBezTo>
                      <a:pt x="46990" y="29210"/>
                      <a:pt x="59690" y="17780"/>
                      <a:pt x="73660" y="12700"/>
                    </a:cubicBezTo>
                    <a:cubicBezTo>
                      <a:pt x="107950" y="0"/>
                      <a:pt x="218440" y="10160"/>
                      <a:pt x="265430" y="19050"/>
                    </a:cubicBezTo>
                    <a:cubicBezTo>
                      <a:pt x="293370" y="24130"/>
                      <a:pt x="309880" y="31750"/>
                      <a:pt x="331470" y="40640"/>
                    </a:cubicBezTo>
                    <a:cubicBezTo>
                      <a:pt x="351790" y="52070"/>
                      <a:pt x="373380" y="64770"/>
                      <a:pt x="391160" y="80010"/>
                    </a:cubicBezTo>
                    <a:cubicBezTo>
                      <a:pt x="410210" y="96520"/>
                      <a:pt x="433070" y="118110"/>
                      <a:pt x="443230" y="139700"/>
                    </a:cubicBezTo>
                    <a:cubicBezTo>
                      <a:pt x="452120" y="158750"/>
                      <a:pt x="453390" y="177800"/>
                      <a:pt x="454660" y="201930"/>
                    </a:cubicBezTo>
                    <a:cubicBezTo>
                      <a:pt x="455930" y="233680"/>
                      <a:pt x="455930" y="281940"/>
                      <a:pt x="443230" y="316230"/>
                    </a:cubicBezTo>
                    <a:cubicBezTo>
                      <a:pt x="433070" y="346710"/>
                      <a:pt x="411480" y="378460"/>
                      <a:pt x="389890" y="397510"/>
                    </a:cubicBezTo>
                    <a:cubicBezTo>
                      <a:pt x="372110" y="412750"/>
                      <a:pt x="354330" y="421640"/>
                      <a:pt x="331470" y="425450"/>
                    </a:cubicBezTo>
                    <a:cubicBezTo>
                      <a:pt x="300990" y="430530"/>
                      <a:pt x="254000" y="429260"/>
                      <a:pt x="219710" y="414020"/>
                    </a:cubicBezTo>
                    <a:cubicBezTo>
                      <a:pt x="179070" y="394970"/>
                      <a:pt x="140970" y="350520"/>
                      <a:pt x="109220" y="311150"/>
                    </a:cubicBezTo>
                    <a:cubicBezTo>
                      <a:pt x="73660" y="267970"/>
                      <a:pt x="33020" y="214630"/>
                      <a:pt x="16510" y="163830"/>
                    </a:cubicBezTo>
                    <a:cubicBezTo>
                      <a:pt x="2540" y="116840"/>
                      <a:pt x="0" y="44450"/>
                      <a:pt x="11430" y="20320"/>
                    </a:cubicBezTo>
                    <a:cubicBezTo>
                      <a:pt x="17780" y="8890"/>
                      <a:pt x="30480" y="0"/>
                      <a:pt x="39370" y="1270"/>
                    </a:cubicBezTo>
                    <a:cubicBezTo>
                      <a:pt x="48260" y="2540"/>
                      <a:pt x="62230" y="26670"/>
                      <a:pt x="62230" y="26670"/>
                    </a:cubicBezTo>
                  </a:path>
                </a:pathLst>
              </a:custGeom>
              <a:solidFill>
                <a:srgbClr val="01184E"/>
              </a:solidFill>
              <a:ln cap="sq">
                <a:noFill/>
                <a:prstDash val="solid"/>
                <a:miter/>
              </a:ln>
            </p:spPr>
          </p:sp>
        </p:grpSp>
        <p:grpSp>
          <p:nvGrpSpPr>
            <p:cNvPr name="Group 124" id="124"/>
            <p:cNvGrpSpPr/>
            <p:nvPr/>
          </p:nvGrpSpPr>
          <p:grpSpPr>
            <a:xfrm rot="0">
              <a:off x="2300501" y="866444"/>
              <a:ext cx="524207" cy="653589"/>
              <a:chOff x="0" y="0"/>
              <a:chExt cx="797560" cy="994410"/>
            </a:xfrm>
          </p:grpSpPr>
          <p:sp>
            <p:nvSpPr>
              <p:cNvPr name="Freeform 125" id="125"/>
              <p:cNvSpPr/>
              <p:nvPr/>
            </p:nvSpPr>
            <p:spPr>
              <a:xfrm flipH="false" flipV="false" rot="0">
                <a:off x="31750" y="45720"/>
                <a:ext cx="721360" cy="902970"/>
              </a:xfrm>
              <a:custGeom>
                <a:avLst/>
                <a:gdLst/>
                <a:ahLst/>
                <a:cxnLst/>
                <a:rect r="r" b="b" t="t" l="l"/>
                <a:pathLst>
                  <a:path h="902970" w="721360">
                    <a:moveTo>
                      <a:pt x="76200" y="287020"/>
                    </a:moveTo>
                    <a:cubicBezTo>
                      <a:pt x="83820" y="721360"/>
                      <a:pt x="151130" y="826770"/>
                      <a:pt x="152400" y="866140"/>
                    </a:cubicBezTo>
                    <a:cubicBezTo>
                      <a:pt x="152400" y="880110"/>
                      <a:pt x="148590" y="890270"/>
                      <a:pt x="142240" y="895350"/>
                    </a:cubicBezTo>
                    <a:cubicBezTo>
                      <a:pt x="135890" y="899160"/>
                      <a:pt x="120650" y="900430"/>
                      <a:pt x="113030" y="896620"/>
                    </a:cubicBezTo>
                    <a:cubicBezTo>
                      <a:pt x="106680" y="892810"/>
                      <a:pt x="104140" y="886460"/>
                      <a:pt x="101600" y="876300"/>
                    </a:cubicBezTo>
                    <a:cubicBezTo>
                      <a:pt x="93980" y="849630"/>
                      <a:pt x="105410" y="796290"/>
                      <a:pt x="101600" y="730250"/>
                    </a:cubicBezTo>
                    <a:cubicBezTo>
                      <a:pt x="92710" y="595630"/>
                      <a:pt x="31750" y="209550"/>
                      <a:pt x="24130" y="111760"/>
                    </a:cubicBezTo>
                    <a:cubicBezTo>
                      <a:pt x="21590" y="81280"/>
                      <a:pt x="17780" y="64770"/>
                      <a:pt x="22860" y="50800"/>
                    </a:cubicBezTo>
                    <a:cubicBezTo>
                      <a:pt x="25400" y="41910"/>
                      <a:pt x="31750" y="34290"/>
                      <a:pt x="38100" y="33020"/>
                    </a:cubicBezTo>
                    <a:cubicBezTo>
                      <a:pt x="45720" y="30480"/>
                      <a:pt x="53340" y="31750"/>
                      <a:pt x="66040" y="39370"/>
                    </a:cubicBezTo>
                    <a:cubicBezTo>
                      <a:pt x="110490" y="63500"/>
                      <a:pt x="228600" y="207010"/>
                      <a:pt x="323850" y="295910"/>
                    </a:cubicBezTo>
                    <a:cubicBezTo>
                      <a:pt x="433070" y="397510"/>
                      <a:pt x="689610" y="614680"/>
                      <a:pt x="688340" y="615950"/>
                    </a:cubicBezTo>
                    <a:cubicBezTo>
                      <a:pt x="688340" y="615950"/>
                      <a:pt x="670560" y="607060"/>
                      <a:pt x="664210" y="596900"/>
                    </a:cubicBezTo>
                    <a:cubicBezTo>
                      <a:pt x="655320" y="580390"/>
                      <a:pt x="662940" y="552450"/>
                      <a:pt x="655320" y="514350"/>
                    </a:cubicBezTo>
                    <a:cubicBezTo>
                      <a:pt x="636270" y="420370"/>
                      <a:pt x="513080" y="99060"/>
                      <a:pt x="514350" y="35560"/>
                    </a:cubicBezTo>
                    <a:cubicBezTo>
                      <a:pt x="514350" y="19050"/>
                      <a:pt x="516890" y="10160"/>
                      <a:pt x="523240" y="6350"/>
                    </a:cubicBezTo>
                    <a:cubicBezTo>
                      <a:pt x="529590" y="1270"/>
                      <a:pt x="547370" y="2540"/>
                      <a:pt x="553720" y="7620"/>
                    </a:cubicBezTo>
                    <a:cubicBezTo>
                      <a:pt x="560070" y="11430"/>
                      <a:pt x="563880" y="21590"/>
                      <a:pt x="562610" y="29210"/>
                    </a:cubicBezTo>
                    <a:cubicBezTo>
                      <a:pt x="562610" y="35560"/>
                      <a:pt x="556260" y="45720"/>
                      <a:pt x="549910" y="49530"/>
                    </a:cubicBezTo>
                    <a:cubicBezTo>
                      <a:pt x="543560" y="52070"/>
                      <a:pt x="532130" y="52070"/>
                      <a:pt x="525780" y="49530"/>
                    </a:cubicBezTo>
                    <a:cubicBezTo>
                      <a:pt x="520700" y="45720"/>
                      <a:pt x="513080" y="36830"/>
                      <a:pt x="513080" y="29210"/>
                    </a:cubicBezTo>
                    <a:cubicBezTo>
                      <a:pt x="511810" y="22860"/>
                      <a:pt x="515620" y="11430"/>
                      <a:pt x="520700" y="7620"/>
                    </a:cubicBezTo>
                    <a:cubicBezTo>
                      <a:pt x="527050" y="2540"/>
                      <a:pt x="542290" y="0"/>
                      <a:pt x="551180" y="5080"/>
                    </a:cubicBezTo>
                    <a:cubicBezTo>
                      <a:pt x="565150" y="12700"/>
                      <a:pt x="571500" y="38100"/>
                      <a:pt x="584200" y="71120"/>
                    </a:cubicBezTo>
                    <a:cubicBezTo>
                      <a:pt x="614680" y="152400"/>
                      <a:pt x="694690" y="420370"/>
                      <a:pt x="709930" y="520700"/>
                    </a:cubicBezTo>
                    <a:cubicBezTo>
                      <a:pt x="717550" y="568960"/>
                      <a:pt x="721360" y="608330"/>
                      <a:pt x="713740" y="629920"/>
                    </a:cubicBezTo>
                    <a:cubicBezTo>
                      <a:pt x="709930" y="642620"/>
                      <a:pt x="702310" y="650240"/>
                      <a:pt x="694690" y="655320"/>
                    </a:cubicBezTo>
                    <a:cubicBezTo>
                      <a:pt x="685800" y="659130"/>
                      <a:pt x="678180" y="661670"/>
                      <a:pt x="664210" y="656590"/>
                    </a:cubicBezTo>
                    <a:cubicBezTo>
                      <a:pt x="617220" y="641350"/>
                      <a:pt x="482600" y="509270"/>
                      <a:pt x="387350" y="422910"/>
                    </a:cubicBezTo>
                    <a:cubicBezTo>
                      <a:pt x="280670" y="326390"/>
                      <a:pt x="106680" y="161290"/>
                      <a:pt x="54610" y="101600"/>
                    </a:cubicBezTo>
                    <a:cubicBezTo>
                      <a:pt x="36830" y="81280"/>
                      <a:pt x="22860" y="69850"/>
                      <a:pt x="21590" y="57150"/>
                    </a:cubicBezTo>
                    <a:cubicBezTo>
                      <a:pt x="21590" y="46990"/>
                      <a:pt x="30480" y="34290"/>
                      <a:pt x="38100" y="33020"/>
                    </a:cubicBezTo>
                    <a:cubicBezTo>
                      <a:pt x="46990" y="30480"/>
                      <a:pt x="62230" y="35560"/>
                      <a:pt x="72390" y="49530"/>
                    </a:cubicBezTo>
                    <a:cubicBezTo>
                      <a:pt x="115570" y="113030"/>
                      <a:pt x="143510" y="585470"/>
                      <a:pt x="152400" y="730250"/>
                    </a:cubicBezTo>
                    <a:cubicBezTo>
                      <a:pt x="156210" y="797560"/>
                      <a:pt x="160020" y="854710"/>
                      <a:pt x="151130" y="878840"/>
                    </a:cubicBezTo>
                    <a:cubicBezTo>
                      <a:pt x="148590" y="889000"/>
                      <a:pt x="143510" y="895350"/>
                      <a:pt x="137160" y="897890"/>
                    </a:cubicBezTo>
                    <a:cubicBezTo>
                      <a:pt x="130810" y="900430"/>
                      <a:pt x="121920" y="902970"/>
                      <a:pt x="113030" y="896620"/>
                    </a:cubicBezTo>
                    <a:cubicBezTo>
                      <a:pt x="85090" y="875030"/>
                      <a:pt x="34290" y="730250"/>
                      <a:pt x="19050" y="635000"/>
                    </a:cubicBezTo>
                    <a:cubicBezTo>
                      <a:pt x="0" y="528320"/>
                      <a:pt x="1270" y="327660"/>
                      <a:pt x="25400" y="281940"/>
                    </a:cubicBezTo>
                    <a:cubicBezTo>
                      <a:pt x="33020" y="266700"/>
                      <a:pt x="48260" y="257810"/>
                      <a:pt x="55880" y="260350"/>
                    </a:cubicBezTo>
                    <a:cubicBezTo>
                      <a:pt x="64770" y="261620"/>
                      <a:pt x="76200" y="287020"/>
                      <a:pt x="76200" y="287020"/>
                    </a:cubicBezTo>
                  </a:path>
                </a:pathLst>
              </a:custGeom>
              <a:solidFill>
                <a:srgbClr val="01184E"/>
              </a:solidFill>
              <a:ln cap="sq">
                <a:noFill/>
                <a:prstDash val="solid"/>
                <a:miter/>
              </a:ln>
            </p:spPr>
          </p:sp>
        </p:grpSp>
        <p:grpSp>
          <p:nvGrpSpPr>
            <p:cNvPr name="Group 126" id="126"/>
            <p:cNvGrpSpPr/>
            <p:nvPr/>
          </p:nvGrpSpPr>
          <p:grpSpPr>
            <a:xfrm rot="0">
              <a:off x="3065943" y="2019198"/>
              <a:ext cx="432387" cy="549249"/>
              <a:chOff x="0" y="0"/>
              <a:chExt cx="657860" cy="835660"/>
            </a:xfrm>
          </p:grpSpPr>
          <p:sp>
            <p:nvSpPr>
              <p:cNvPr name="Freeform 127" id="127"/>
              <p:cNvSpPr/>
              <p:nvPr/>
            </p:nvSpPr>
            <p:spPr>
              <a:xfrm flipH="false" flipV="false" rot="0">
                <a:off x="33020" y="46990"/>
                <a:ext cx="580390" cy="744220"/>
              </a:xfrm>
              <a:custGeom>
                <a:avLst/>
                <a:gdLst/>
                <a:ahLst/>
                <a:cxnLst/>
                <a:rect r="r" b="b" t="t" l="l"/>
                <a:pathLst>
                  <a:path h="744220" w="580390">
                    <a:moveTo>
                      <a:pt x="68580" y="227330"/>
                    </a:moveTo>
                    <a:cubicBezTo>
                      <a:pt x="77470" y="543560"/>
                      <a:pt x="102870" y="643890"/>
                      <a:pt x="120650" y="674370"/>
                    </a:cubicBezTo>
                    <a:cubicBezTo>
                      <a:pt x="127000" y="684530"/>
                      <a:pt x="133350" y="693420"/>
                      <a:pt x="140970" y="692150"/>
                    </a:cubicBezTo>
                    <a:cubicBezTo>
                      <a:pt x="162560" y="685800"/>
                      <a:pt x="191770" y="516890"/>
                      <a:pt x="218440" y="468630"/>
                    </a:cubicBezTo>
                    <a:cubicBezTo>
                      <a:pt x="233680" y="440690"/>
                      <a:pt x="247650" y="416560"/>
                      <a:pt x="264160" y="410210"/>
                    </a:cubicBezTo>
                    <a:cubicBezTo>
                      <a:pt x="276860" y="406400"/>
                      <a:pt x="294640" y="410210"/>
                      <a:pt x="303530" y="420370"/>
                    </a:cubicBezTo>
                    <a:cubicBezTo>
                      <a:pt x="318770" y="435610"/>
                      <a:pt x="311150" y="492760"/>
                      <a:pt x="321310" y="520700"/>
                    </a:cubicBezTo>
                    <a:cubicBezTo>
                      <a:pt x="328930" y="541020"/>
                      <a:pt x="334010" y="554990"/>
                      <a:pt x="351790" y="572770"/>
                    </a:cubicBezTo>
                    <a:cubicBezTo>
                      <a:pt x="382270" y="601980"/>
                      <a:pt x="488950" y="675640"/>
                      <a:pt x="518160" y="657860"/>
                    </a:cubicBezTo>
                    <a:cubicBezTo>
                      <a:pt x="547370" y="641350"/>
                      <a:pt x="535940" y="509270"/>
                      <a:pt x="521970" y="467360"/>
                    </a:cubicBezTo>
                    <a:cubicBezTo>
                      <a:pt x="515620" y="443230"/>
                      <a:pt x="494030" y="444500"/>
                      <a:pt x="486410" y="417830"/>
                    </a:cubicBezTo>
                    <a:cubicBezTo>
                      <a:pt x="464820" y="353060"/>
                      <a:pt x="501650" y="101600"/>
                      <a:pt x="487680" y="50800"/>
                    </a:cubicBezTo>
                    <a:cubicBezTo>
                      <a:pt x="483870" y="36830"/>
                      <a:pt x="471170" y="33020"/>
                      <a:pt x="471170" y="25400"/>
                    </a:cubicBezTo>
                    <a:cubicBezTo>
                      <a:pt x="471170" y="17780"/>
                      <a:pt x="478790" y="8890"/>
                      <a:pt x="485140" y="5080"/>
                    </a:cubicBezTo>
                    <a:cubicBezTo>
                      <a:pt x="491490" y="2540"/>
                      <a:pt x="502920" y="1270"/>
                      <a:pt x="508000" y="5080"/>
                    </a:cubicBezTo>
                    <a:cubicBezTo>
                      <a:pt x="515620" y="8890"/>
                      <a:pt x="523240" y="25400"/>
                      <a:pt x="521970" y="33020"/>
                    </a:cubicBezTo>
                    <a:cubicBezTo>
                      <a:pt x="520700" y="40640"/>
                      <a:pt x="513080" y="48260"/>
                      <a:pt x="506730" y="50800"/>
                    </a:cubicBezTo>
                    <a:cubicBezTo>
                      <a:pt x="500380" y="53340"/>
                      <a:pt x="488950" y="53340"/>
                      <a:pt x="482600" y="48260"/>
                    </a:cubicBezTo>
                    <a:cubicBezTo>
                      <a:pt x="477520" y="44450"/>
                      <a:pt x="471170" y="34290"/>
                      <a:pt x="471170" y="27940"/>
                    </a:cubicBezTo>
                    <a:cubicBezTo>
                      <a:pt x="471170" y="20320"/>
                      <a:pt x="476250" y="10160"/>
                      <a:pt x="482600" y="6350"/>
                    </a:cubicBezTo>
                    <a:cubicBezTo>
                      <a:pt x="487680" y="2540"/>
                      <a:pt x="499110" y="0"/>
                      <a:pt x="506730" y="3810"/>
                    </a:cubicBezTo>
                    <a:cubicBezTo>
                      <a:pt x="516890" y="10160"/>
                      <a:pt x="527050" y="34290"/>
                      <a:pt x="533400" y="62230"/>
                    </a:cubicBezTo>
                    <a:cubicBezTo>
                      <a:pt x="547370" y="127000"/>
                      <a:pt x="508000" y="336550"/>
                      <a:pt x="530860" y="397510"/>
                    </a:cubicBezTo>
                    <a:cubicBezTo>
                      <a:pt x="539750" y="424180"/>
                      <a:pt x="565150" y="427990"/>
                      <a:pt x="572770" y="448310"/>
                    </a:cubicBezTo>
                    <a:cubicBezTo>
                      <a:pt x="580390" y="468630"/>
                      <a:pt x="574040" y="491490"/>
                      <a:pt x="572770" y="518160"/>
                    </a:cubicBezTo>
                    <a:cubicBezTo>
                      <a:pt x="571500" y="560070"/>
                      <a:pt x="574040" y="638810"/>
                      <a:pt x="563880" y="669290"/>
                    </a:cubicBezTo>
                    <a:cubicBezTo>
                      <a:pt x="558800" y="684530"/>
                      <a:pt x="552450" y="694690"/>
                      <a:pt x="542290" y="701040"/>
                    </a:cubicBezTo>
                    <a:cubicBezTo>
                      <a:pt x="530860" y="708660"/>
                      <a:pt x="518160" y="711200"/>
                      <a:pt x="499110" y="707390"/>
                    </a:cubicBezTo>
                    <a:cubicBezTo>
                      <a:pt x="457200" y="699770"/>
                      <a:pt x="342900" y="638810"/>
                      <a:pt x="307340" y="599440"/>
                    </a:cubicBezTo>
                    <a:cubicBezTo>
                      <a:pt x="284480" y="574040"/>
                      <a:pt x="278130" y="543560"/>
                      <a:pt x="270510" y="520700"/>
                    </a:cubicBezTo>
                    <a:cubicBezTo>
                      <a:pt x="266700" y="505460"/>
                      <a:pt x="261620" y="491490"/>
                      <a:pt x="265430" y="480060"/>
                    </a:cubicBezTo>
                    <a:cubicBezTo>
                      <a:pt x="267970" y="469900"/>
                      <a:pt x="281940" y="454660"/>
                      <a:pt x="283210" y="455930"/>
                    </a:cubicBezTo>
                    <a:cubicBezTo>
                      <a:pt x="289560" y="459740"/>
                      <a:pt x="228600" y="694690"/>
                      <a:pt x="186690" y="727710"/>
                    </a:cubicBezTo>
                    <a:cubicBezTo>
                      <a:pt x="166370" y="744220"/>
                      <a:pt x="138430" y="744220"/>
                      <a:pt x="118110" y="736600"/>
                    </a:cubicBezTo>
                    <a:cubicBezTo>
                      <a:pt x="96520" y="728980"/>
                      <a:pt x="80010" y="702310"/>
                      <a:pt x="66040" y="673100"/>
                    </a:cubicBezTo>
                    <a:cubicBezTo>
                      <a:pt x="41910" y="627380"/>
                      <a:pt x="25400" y="543560"/>
                      <a:pt x="17780" y="472440"/>
                    </a:cubicBezTo>
                    <a:cubicBezTo>
                      <a:pt x="7620" y="393700"/>
                      <a:pt x="0" y="256540"/>
                      <a:pt x="17780" y="220980"/>
                    </a:cubicBezTo>
                    <a:cubicBezTo>
                      <a:pt x="24130" y="208280"/>
                      <a:pt x="36830" y="200660"/>
                      <a:pt x="45720" y="201930"/>
                    </a:cubicBezTo>
                    <a:cubicBezTo>
                      <a:pt x="54610" y="203200"/>
                      <a:pt x="68580" y="227330"/>
                      <a:pt x="68580" y="227330"/>
                    </a:cubicBezTo>
                  </a:path>
                </a:pathLst>
              </a:custGeom>
              <a:solidFill>
                <a:srgbClr val="B82605"/>
              </a:solidFill>
              <a:ln cap="sq">
                <a:noFill/>
                <a:prstDash val="solid"/>
                <a:miter/>
              </a:ln>
            </p:spPr>
          </p:sp>
        </p:grpSp>
        <p:grpSp>
          <p:nvGrpSpPr>
            <p:cNvPr name="Group 128" id="128"/>
            <p:cNvGrpSpPr/>
            <p:nvPr/>
          </p:nvGrpSpPr>
          <p:grpSpPr>
            <a:xfrm rot="0">
              <a:off x="3404841" y="2025876"/>
              <a:ext cx="449082" cy="362270"/>
              <a:chOff x="0" y="0"/>
              <a:chExt cx="683260" cy="551180"/>
            </a:xfrm>
          </p:grpSpPr>
          <p:sp>
            <p:nvSpPr>
              <p:cNvPr name="Freeform 129" id="129"/>
              <p:cNvSpPr/>
              <p:nvPr/>
            </p:nvSpPr>
            <p:spPr>
              <a:xfrm flipH="false" flipV="false" rot="0">
                <a:off x="46990" y="46990"/>
                <a:ext cx="585470" cy="453390"/>
              </a:xfrm>
              <a:custGeom>
                <a:avLst/>
                <a:gdLst/>
                <a:ahLst/>
                <a:cxnLst/>
                <a:rect r="r" b="b" t="t" l="l"/>
                <a:pathLst>
                  <a:path h="453390" w="585470">
                    <a:moveTo>
                      <a:pt x="187960" y="10160"/>
                    </a:moveTo>
                    <a:cubicBezTo>
                      <a:pt x="379730" y="8890"/>
                      <a:pt x="391160" y="17780"/>
                      <a:pt x="391160" y="26670"/>
                    </a:cubicBezTo>
                    <a:cubicBezTo>
                      <a:pt x="392430" y="34290"/>
                      <a:pt x="386080" y="45720"/>
                      <a:pt x="372110" y="54610"/>
                    </a:cubicBezTo>
                    <a:cubicBezTo>
                      <a:pt x="332740" y="78740"/>
                      <a:pt x="92710" y="58420"/>
                      <a:pt x="64770" y="95250"/>
                    </a:cubicBezTo>
                    <a:cubicBezTo>
                      <a:pt x="52070" y="111760"/>
                      <a:pt x="67310" y="133350"/>
                      <a:pt x="76200" y="160020"/>
                    </a:cubicBezTo>
                    <a:cubicBezTo>
                      <a:pt x="92710" y="212090"/>
                      <a:pt x="157480" y="330200"/>
                      <a:pt x="187960" y="372110"/>
                    </a:cubicBezTo>
                    <a:cubicBezTo>
                      <a:pt x="201930" y="391160"/>
                      <a:pt x="209550" y="406400"/>
                      <a:pt x="226060" y="410210"/>
                    </a:cubicBezTo>
                    <a:cubicBezTo>
                      <a:pt x="248920" y="414020"/>
                      <a:pt x="287020" y="378460"/>
                      <a:pt x="316230" y="369570"/>
                    </a:cubicBezTo>
                    <a:cubicBezTo>
                      <a:pt x="342900" y="363220"/>
                      <a:pt x="361950" y="361950"/>
                      <a:pt x="392430" y="360680"/>
                    </a:cubicBezTo>
                    <a:cubicBezTo>
                      <a:pt x="438150" y="358140"/>
                      <a:pt x="541020" y="344170"/>
                      <a:pt x="566420" y="360680"/>
                    </a:cubicBezTo>
                    <a:cubicBezTo>
                      <a:pt x="579120" y="368300"/>
                      <a:pt x="585470" y="386080"/>
                      <a:pt x="581660" y="394970"/>
                    </a:cubicBezTo>
                    <a:cubicBezTo>
                      <a:pt x="580390" y="402590"/>
                      <a:pt x="563880" y="410210"/>
                      <a:pt x="556260" y="410210"/>
                    </a:cubicBezTo>
                    <a:cubicBezTo>
                      <a:pt x="548640" y="410210"/>
                      <a:pt x="538480" y="403860"/>
                      <a:pt x="535940" y="397510"/>
                    </a:cubicBezTo>
                    <a:cubicBezTo>
                      <a:pt x="533400" y="389890"/>
                      <a:pt x="534670" y="372110"/>
                      <a:pt x="541020" y="367030"/>
                    </a:cubicBezTo>
                    <a:cubicBezTo>
                      <a:pt x="547370" y="360680"/>
                      <a:pt x="565150" y="359410"/>
                      <a:pt x="571500" y="363220"/>
                    </a:cubicBezTo>
                    <a:cubicBezTo>
                      <a:pt x="577850" y="367030"/>
                      <a:pt x="584200" y="377190"/>
                      <a:pt x="584200" y="383540"/>
                    </a:cubicBezTo>
                    <a:cubicBezTo>
                      <a:pt x="584200" y="392430"/>
                      <a:pt x="577850" y="402590"/>
                      <a:pt x="566420" y="408940"/>
                    </a:cubicBezTo>
                    <a:cubicBezTo>
                      <a:pt x="537210" y="425450"/>
                      <a:pt x="419100" y="402590"/>
                      <a:pt x="360680" y="414020"/>
                    </a:cubicBezTo>
                    <a:cubicBezTo>
                      <a:pt x="317500" y="421640"/>
                      <a:pt x="280670" y="450850"/>
                      <a:pt x="248920" y="453390"/>
                    </a:cubicBezTo>
                    <a:cubicBezTo>
                      <a:pt x="226060" y="453390"/>
                      <a:pt x="208280" y="448310"/>
                      <a:pt x="190500" y="439420"/>
                    </a:cubicBezTo>
                    <a:cubicBezTo>
                      <a:pt x="172720" y="429260"/>
                      <a:pt x="162560" y="417830"/>
                      <a:pt x="146050" y="396240"/>
                    </a:cubicBezTo>
                    <a:cubicBezTo>
                      <a:pt x="111760" y="351790"/>
                      <a:pt x="44450" y="223520"/>
                      <a:pt x="22860" y="166370"/>
                    </a:cubicBezTo>
                    <a:cubicBezTo>
                      <a:pt x="10160" y="134620"/>
                      <a:pt x="3810" y="109220"/>
                      <a:pt x="3810" y="88900"/>
                    </a:cubicBezTo>
                    <a:cubicBezTo>
                      <a:pt x="3810" y="76200"/>
                      <a:pt x="0" y="67310"/>
                      <a:pt x="10160" y="58420"/>
                    </a:cubicBezTo>
                    <a:cubicBezTo>
                      <a:pt x="41910" y="27940"/>
                      <a:pt x="274320" y="8890"/>
                      <a:pt x="331470" y="3810"/>
                    </a:cubicBezTo>
                    <a:cubicBezTo>
                      <a:pt x="351790" y="2540"/>
                      <a:pt x="361950" y="0"/>
                      <a:pt x="372110" y="5080"/>
                    </a:cubicBezTo>
                    <a:cubicBezTo>
                      <a:pt x="381000" y="8890"/>
                      <a:pt x="391160" y="19050"/>
                      <a:pt x="391160" y="26670"/>
                    </a:cubicBezTo>
                    <a:cubicBezTo>
                      <a:pt x="392430" y="34290"/>
                      <a:pt x="384810" y="46990"/>
                      <a:pt x="372110" y="54610"/>
                    </a:cubicBezTo>
                    <a:cubicBezTo>
                      <a:pt x="344170" y="69850"/>
                      <a:pt x="217170" y="74930"/>
                      <a:pt x="186690" y="60960"/>
                    </a:cubicBezTo>
                    <a:cubicBezTo>
                      <a:pt x="173990" y="55880"/>
                      <a:pt x="165100" y="44450"/>
                      <a:pt x="165100" y="35560"/>
                    </a:cubicBezTo>
                    <a:cubicBezTo>
                      <a:pt x="165100" y="26670"/>
                      <a:pt x="187960" y="10160"/>
                      <a:pt x="187960" y="10160"/>
                    </a:cubicBezTo>
                  </a:path>
                </a:pathLst>
              </a:custGeom>
              <a:solidFill>
                <a:srgbClr val="B82605"/>
              </a:solidFill>
              <a:ln cap="sq">
                <a:noFill/>
                <a:prstDash val="solid"/>
                <a:miter/>
              </a:ln>
            </p:spPr>
          </p:sp>
        </p:grpSp>
        <p:grpSp>
          <p:nvGrpSpPr>
            <p:cNvPr name="Group 130" id="130"/>
            <p:cNvGrpSpPr/>
            <p:nvPr/>
          </p:nvGrpSpPr>
          <p:grpSpPr>
            <a:xfrm rot="0">
              <a:off x="3499165" y="2148581"/>
              <a:ext cx="313022" cy="111018"/>
              <a:chOff x="0" y="0"/>
              <a:chExt cx="476250" cy="168910"/>
            </a:xfrm>
          </p:grpSpPr>
          <p:sp>
            <p:nvSpPr>
              <p:cNvPr name="Freeform 131" id="131"/>
              <p:cNvSpPr/>
              <p:nvPr/>
            </p:nvSpPr>
            <p:spPr>
              <a:xfrm flipH="false" flipV="false" rot="0">
                <a:off x="50800" y="50800"/>
                <a:ext cx="375920" cy="81280"/>
              </a:xfrm>
              <a:custGeom>
                <a:avLst/>
                <a:gdLst/>
                <a:ahLst/>
                <a:cxnLst/>
                <a:rect r="r" b="b" t="t" l="l"/>
                <a:pathLst>
                  <a:path h="81280" w="375920">
                    <a:moveTo>
                      <a:pt x="25400" y="15240"/>
                    </a:moveTo>
                    <a:cubicBezTo>
                      <a:pt x="364490" y="6350"/>
                      <a:pt x="374650" y="17780"/>
                      <a:pt x="374650" y="26670"/>
                    </a:cubicBezTo>
                    <a:cubicBezTo>
                      <a:pt x="374650" y="34290"/>
                      <a:pt x="363220" y="48260"/>
                      <a:pt x="355600" y="49530"/>
                    </a:cubicBezTo>
                    <a:cubicBezTo>
                      <a:pt x="347980" y="52070"/>
                      <a:pt x="336550" y="49530"/>
                      <a:pt x="331470" y="44450"/>
                    </a:cubicBezTo>
                    <a:cubicBezTo>
                      <a:pt x="326390" y="38100"/>
                      <a:pt x="323850" y="21590"/>
                      <a:pt x="326390" y="13970"/>
                    </a:cubicBezTo>
                    <a:cubicBezTo>
                      <a:pt x="330200" y="7620"/>
                      <a:pt x="339090" y="0"/>
                      <a:pt x="346710" y="0"/>
                    </a:cubicBezTo>
                    <a:cubicBezTo>
                      <a:pt x="355600" y="0"/>
                      <a:pt x="373380" y="15240"/>
                      <a:pt x="374650" y="24130"/>
                    </a:cubicBezTo>
                    <a:cubicBezTo>
                      <a:pt x="375920" y="31750"/>
                      <a:pt x="368300" y="43180"/>
                      <a:pt x="358140" y="49530"/>
                    </a:cubicBezTo>
                    <a:cubicBezTo>
                      <a:pt x="334010" y="63500"/>
                      <a:pt x="269240" y="63500"/>
                      <a:pt x="218440" y="66040"/>
                    </a:cubicBezTo>
                    <a:cubicBezTo>
                      <a:pt x="158750" y="69850"/>
                      <a:pt x="58420" y="81280"/>
                      <a:pt x="25400" y="66040"/>
                    </a:cubicBezTo>
                    <a:cubicBezTo>
                      <a:pt x="11430" y="59690"/>
                      <a:pt x="0" y="46990"/>
                      <a:pt x="0" y="38100"/>
                    </a:cubicBezTo>
                    <a:cubicBezTo>
                      <a:pt x="1270" y="30480"/>
                      <a:pt x="25400" y="15240"/>
                      <a:pt x="25400" y="15240"/>
                    </a:cubicBezTo>
                  </a:path>
                </a:pathLst>
              </a:custGeom>
              <a:solidFill>
                <a:srgbClr val="B82605"/>
              </a:solidFill>
              <a:ln cap="sq">
                <a:noFill/>
                <a:prstDash val="solid"/>
                <a:miter/>
              </a:ln>
            </p:spPr>
          </p:sp>
        </p:grpSp>
        <p:grpSp>
          <p:nvGrpSpPr>
            <p:cNvPr name="Group 132" id="132"/>
            <p:cNvGrpSpPr/>
            <p:nvPr/>
          </p:nvGrpSpPr>
          <p:grpSpPr>
            <a:xfrm rot="0">
              <a:off x="3751252" y="1974958"/>
              <a:ext cx="336394" cy="338898"/>
              <a:chOff x="0" y="0"/>
              <a:chExt cx="511810" cy="515620"/>
            </a:xfrm>
          </p:grpSpPr>
          <p:sp>
            <p:nvSpPr>
              <p:cNvPr name="Freeform 133" id="133"/>
              <p:cNvSpPr/>
              <p:nvPr/>
            </p:nvSpPr>
            <p:spPr>
              <a:xfrm flipH="false" flipV="false" rot="0">
                <a:off x="39370" y="39370"/>
                <a:ext cx="424180" cy="425450"/>
              </a:xfrm>
              <a:custGeom>
                <a:avLst/>
                <a:gdLst/>
                <a:ahLst/>
                <a:cxnLst/>
                <a:rect r="r" b="b" t="t" l="l"/>
                <a:pathLst>
                  <a:path h="425450" w="424180">
                    <a:moveTo>
                      <a:pt x="62230" y="82550"/>
                    </a:moveTo>
                    <a:cubicBezTo>
                      <a:pt x="91440" y="271780"/>
                      <a:pt x="142240" y="359410"/>
                      <a:pt x="167640" y="367030"/>
                    </a:cubicBezTo>
                    <a:cubicBezTo>
                      <a:pt x="177800" y="370840"/>
                      <a:pt x="184150" y="364490"/>
                      <a:pt x="194310" y="356870"/>
                    </a:cubicBezTo>
                    <a:cubicBezTo>
                      <a:pt x="217170" y="341630"/>
                      <a:pt x="251460" y="279400"/>
                      <a:pt x="280670" y="254000"/>
                    </a:cubicBezTo>
                    <a:cubicBezTo>
                      <a:pt x="302260" y="233680"/>
                      <a:pt x="331470" y="224790"/>
                      <a:pt x="346710" y="209550"/>
                    </a:cubicBezTo>
                    <a:cubicBezTo>
                      <a:pt x="358140" y="198120"/>
                      <a:pt x="364490" y="189230"/>
                      <a:pt x="369570" y="175260"/>
                    </a:cubicBezTo>
                    <a:cubicBezTo>
                      <a:pt x="373380" y="160020"/>
                      <a:pt x="379730" y="137160"/>
                      <a:pt x="370840" y="123190"/>
                    </a:cubicBezTo>
                    <a:cubicBezTo>
                      <a:pt x="356870" y="102870"/>
                      <a:pt x="312420" y="92710"/>
                      <a:pt x="273050" y="82550"/>
                    </a:cubicBezTo>
                    <a:cubicBezTo>
                      <a:pt x="214630" y="67310"/>
                      <a:pt x="85090" y="76200"/>
                      <a:pt x="54610" y="60960"/>
                    </a:cubicBezTo>
                    <a:cubicBezTo>
                      <a:pt x="44450" y="55880"/>
                      <a:pt x="39370" y="49530"/>
                      <a:pt x="38100" y="43180"/>
                    </a:cubicBezTo>
                    <a:cubicBezTo>
                      <a:pt x="35560" y="36830"/>
                      <a:pt x="38100" y="25400"/>
                      <a:pt x="43180" y="20320"/>
                    </a:cubicBezTo>
                    <a:cubicBezTo>
                      <a:pt x="48260" y="15240"/>
                      <a:pt x="58420" y="10160"/>
                      <a:pt x="64770" y="11430"/>
                    </a:cubicBezTo>
                    <a:cubicBezTo>
                      <a:pt x="73660" y="12700"/>
                      <a:pt x="85090" y="24130"/>
                      <a:pt x="87630" y="33020"/>
                    </a:cubicBezTo>
                    <a:cubicBezTo>
                      <a:pt x="88900" y="39370"/>
                      <a:pt x="85090" y="50800"/>
                      <a:pt x="80010" y="54610"/>
                    </a:cubicBezTo>
                    <a:cubicBezTo>
                      <a:pt x="74930" y="59690"/>
                      <a:pt x="63500" y="63500"/>
                      <a:pt x="57150" y="60960"/>
                    </a:cubicBezTo>
                    <a:cubicBezTo>
                      <a:pt x="49530" y="58420"/>
                      <a:pt x="36830" y="45720"/>
                      <a:pt x="36830" y="38100"/>
                    </a:cubicBezTo>
                    <a:cubicBezTo>
                      <a:pt x="36830" y="29210"/>
                      <a:pt x="48260" y="16510"/>
                      <a:pt x="62230" y="11430"/>
                    </a:cubicBezTo>
                    <a:cubicBezTo>
                      <a:pt x="90170" y="0"/>
                      <a:pt x="163830" y="13970"/>
                      <a:pt x="210820" y="20320"/>
                    </a:cubicBezTo>
                    <a:cubicBezTo>
                      <a:pt x="254000" y="26670"/>
                      <a:pt x="298450" y="34290"/>
                      <a:pt x="334010" y="48260"/>
                    </a:cubicBezTo>
                    <a:cubicBezTo>
                      <a:pt x="364490" y="58420"/>
                      <a:pt x="398780" y="72390"/>
                      <a:pt x="412750" y="88900"/>
                    </a:cubicBezTo>
                    <a:cubicBezTo>
                      <a:pt x="420370" y="99060"/>
                      <a:pt x="420370" y="110490"/>
                      <a:pt x="421640" y="123190"/>
                    </a:cubicBezTo>
                    <a:cubicBezTo>
                      <a:pt x="422910" y="138430"/>
                      <a:pt x="424180" y="158750"/>
                      <a:pt x="419100" y="176530"/>
                    </a:cubicBezTo>
                    <a:cubicBezTo>
                      <a:pt x="415290" y="196850"/>
                      <a:pt x="407670" y="218440"/>
                      <a:pt x="391160" y="237490"/>
                    </a:cubicBezTo>
                    <a:cubicBezTo>
                      <a:pt x="369570" y="264160"/>
                      <a:pt x="317500" y="285750"/>
                      <a:pt x="287020" y="314960"/>
                    </a:cubicBezTo>
                    <a:cubicBezTo>
                      <a:pt x="256540" y="345440"/>
                      <a:pt x="231140" y="402590"/>
                      <a:pt x="208280" y="417830"/>
                    </a:cubicBezTo>
                    <a:cubicBezTo>
                      <a:pt x="196850" y="425450"/>
                      <a:pt x="186690" y="424180"/>
                      <a:pt x="176530" y="424180"/>
                    </a:cubicBezTo>
                    <a:cubicBezTo>
                      <a:pt x="166370" y="425450"/>
                      <a:pt x="158750" y="425450"/>
                      <a:pt x="149860" y="421640"/>
                    </a:cubicBezTo>
                    <a:cubicBezTo>
                      <a:pt x="135890" y="414020"/>
                      <a:pt x="121920" y="393700"/>
                      <a:pt x="106680" y="372110"/>
                    </a:cubicBezTo>
                    <a:cubicBezTo>
                      <a:pt x="82550" y="337820"/>
                      <a:pt x="40640" y="280670"/>
                      <a:pt x="24130" y="229870"/>
                    </a:cubicBezTo>
                    <a:cubicBezTo>
                      <a:pt x="8890" y="181610"/>
                      <a:pt x="0" y="101600"/>
                      <a:pt x="11430" y="76200"/>
                    </a:cubicBezTo>
                    <a:cubicBezTo>
                      <a:pt x="17780" y="64770"/>
                      <a:pt x="31750" y="55880"/>
                      <a:pt x="39370" y="57150"/>
                    </a:cubicBezTo>
                    <a:cubicBezTo>
                      <a:pt x="48260" y="58420"/>
                      <a:pt x="62230" y="82550"/>
                      <a:pt x="62230" y="82550"/>
                    </a:cubicBezTo>
                  </a:path>
                </a:pathLst>
              </a:custGeom>
              <a:solidFill>
                <a:srgbClr val="B82605"/>
              </a:solidFill>
              <a:ln cap="sq">
                <a:noFill/>
                <a:prstDash val="solid"/>
                <a:miter/>
              </a:ln>
            </p:spPr>
          </p:sp>
        </p:grpSp>
        <p:grpSp>
          <p:nvGrpSpPr>
            <p:cNvPr name="Group 134" id="134"/>
            <p:cNvGrpSpPr/>
            <p:nvPr/>
          </p:nvGrpSpPr>
          <p:grpSpPr>
            <a:xfrm rot="0">
              <a:off x="2325542" y="3259599"/>
              <a:ext cx="341402" cy="528381"/>
              <a:chOff x="0" y="0"/>
              <a:chExt cx="519430" cy="803910"/>
            </a:xfrm>
          </p:grpSpPr>
          <p:sp>
            <p:nvSpPr>
              <p:cNvPr name="Freeform 135" id="135"/>
              <p:cNvSpPr/>
              <p:nvPr/>
            </p:nvSpPr>
            <p:spPr>
              <a:xfrm flipH="false" flipV="false" rot="0">
                <a:off x="24130" y="49530"/>
                <a:ext cx="444500" cy="709930"/>
              </a:xfrm>
              <a:custGeom>
                <a:avLst/>
                <a:gdLst/>
                <a:ahLst/>
                <a:cxnLst/>
                <a:rect r="r" b="b" t="t" l="l"/>
                <a:pathLst>
                  <a:path h="709930" w="444500">
                    <a:moveTo>
                      <a:pt x="77470" y="26670"/>
                    </a:moveTo>
                    <a:cubicBezTo>
                      <a:pt x="86360" y="568960"/>
                      <a:pt x="129540" y="643890"/>
                      <a:pt x="123190" y="676910"/>
                    </a:cubicBezTo>
                    <a:cubicBezTo>
                      <a:pt x="119380" y="690880"/>
                      <a:pt x="109220" y="701040"/>
                      <a:pt x="101600" y="702310"/>
                    </a:cubicBezTo>
                    <a:cubicBezTo>
                      <a:pt x="93980" y="704850"/>
                      <a:pt x="78740" y="697230"/>
                      <a:pt x="74930" y="690880"/>
                    </a:cubicBezTo>
                    <a:cubicBezTo>
                      <a:pt x="72390" y="681990"/>
                      <a:pt x="81280" y="665480"/>
                      <a:pt x="88900" y="654050"/>
                    </a:cubicBezTo>
                    <a:cubicBezTo>
                      <a:pt x="97790" y="641350"/>
                      <a:pt x="113030" y="631190"/>
                      <a:pt x="132080" y="619760"/>
                    </a:cubicBezTo>
                    <a:cubicBezTo>
                      <a:pt x="161290" y="601980"/>
                      <a:pt x="215900" y="576580"/>
                      <a:pt x="257810" y="567690"/>
                    </a:cubicBezTo>
                    <a:cubicBezTo>
                      <a:pt x="295910" y="558800"/>
                      <a:pt x="337820" y="561340"/>
                      <a:pt x="370840" y="565150"/>
                    </a:cubicBezTo>
                    <a:cubicBezTo>
                      <a:pt x="396240" y="567690"/>
                      <a:pt x="429260" y="571500"/>
                      <a:pt x="438150" y="580390"/>
                    </a:cubicBezTo>
                    <a:cubicBezTo>
                      <a:pt x="443230" y="584200"/>
                      <a:pt x="444500" y="590550"/>
                      <a:pt x="443230" y="595630"/>
                    </a:cubicBezTo>
                    <a:cubicBezTo>
                      <a:pt x="443230" y="601980"/>
                      <a:pt x="438150" y="613410"/>
                      <a:pt x="431800" y="617220"/>
                    </a:cubicBezTo>
                    <a:cubicBezTo>
                      <a:pt x="425450" y="621030"/>
                      <a:pt x="407670" y="619760"/>
                      <a:pt x="401320" y="614680"/>
                    </a:cubicBezTo>
                    <a:cubicBezTo>
                      <a:pt x="396240" y="610870"/>
                      <a:pt x="391160" y="599440"/>
                      <a:pt x="392430" y="593090"/>
                    </a:cubicBezTo>
                    <a:cubicBezTo>
                      <a:pt x="394970" y="584200"/>
                      <a:pt x="406400" y="571500"/>
                      <a:pt x="414020" y="570230"/>
                    </a:cubicBezTo>
                    <a:cubicBezTo>
                      <a:pt x="422910" y="570230"/>
                      <a:pt x="441960" y="584200"/>
                      <a:pt x="443230" y="593090"/>
                    </a:cubicBezTo>
                    <a:cubicBezTo>
                      <a:pt x="444500" y="600710"/>
                      <a:pt x="438150" y="613410"/>
                      <a:pt x="427990" y="619760"/>
                    </a:cubicBezTo>
                    <a:cubicBezTo>
                      <a:pt x="401320" y="633730"/>
                      <a:pt x="308610" y="604520"/>
                      <a:pt x="255270" y="618490"/>
                    </a:cubicBezTo>
                    <a:cubicBezTo>
                      <a:pt x="201930" y="632460"/>
                      <a:pt x="118110" y="709930"/>
                      <a:pt x="107950" y="701040"/>
                    </a:cubicBezTo>
                    <a:cubicBezTo>
                      <a:pt x="102870" y="697230"/>
                      <a:pt x="119380" y="665480"/>
                      <a:pt x="119380" y="665480"/>
                    </a:cubicBezTo>
                    <a:cubicBezTo>
                      <a:pt x="119380" y="665480"/>
                      <a:pt x="115570" y="697230"/>
                      <a:pt x="106680" y="701040"/>
                    </a:cubicBezTo>
                    <a:cubicBezTo>
                      <a:pt x="100330" y="704850"/>
                      <a:pt x="85090" y="701040"/>
                      <a:pt x="74930" y="690880"/>
                    </a:cubicBezTo>
                    <a:cubicBezTo>
                      <a:pt x="52070" y="665480"/>
                      <a:pt x="35560" y="574040"/>
                      <a:pt x="26670" y="492760"/>
                    </a:cubicBezTo>
                    <a:cubicBezTo>
                      <a:pt x="11430" y="370840"/>
                      <a:pt x="0" y="83820"/>
                      <a:pt x="26670" y="26670"/>
                    </a:cubicBezTo>
                    <a:cubicBezTo>
                      <a:pt x="33020" y="10160"/>
                      <a:pt x="45720" y="0"/>
                      <a:pt x="54610" y="1270"/>
                    </a:cubicBezTo>
                    <a:cubicBezTo>
                      <a:pt x="62230" y="1270"/>
                      <a:pt x="77470" y="26670"/>
                      <a:pt x="77470" y="26670"/>
                    </a:cubicBezTo>
                  </a:path>
                </a:pathLst>
              </a:custGeom>
              <a:solidFill>
                <a:srgbClr val="B8B606"/>
              </a:solidFill>
              <a:ln cap="sq">
                <a:noFill/>
                <a:prstDash val="solid"/>
                <a:miter/>
              </a:ln>
            </p:spPr>
          </p:sp>
        </p:grpSp>
        <p:grpSp>
          <p:nvGrpSpPr>
            <p:cNvPr name="Group 136" id="136"/>
            <p:cNvGrpSpPr/>
            <p:nvPr/>
          </p:nvGrpSpPr>
          <p:grpSpPr>
            <a:xfrm rot="0">
              <a:off x="2571786" y="3207846"/>
              <a:ext cx="363105" cy="362270"/>
              <a:chOff x="0" y="0"/>
              <a:chExt cx="552450" cy="551180"/>
            </a:xfrm>
          </p:grpSpPr>
          <p:sp>
            <p:nvSpPr>
              <p:cNvPr name="Freeform 137" id="137"/>
              <p:cNvSpPr/>
              <p:nvPr/>
            </p:nvSpPr>
            <p:spPr>
              <a:xfrm flipH="false" flipV="false" rot="0">
                <a:off x="39370" y="48260"/>
                <a:ext cx="467360" cy="466090"/>
              </a:xfrm>
              <a:custGeom>
                <a:avLst/>
                <a:gdLst/>
                <a:ahLst/>
                <a:cxnLst/>
                <a:rect r="r" b="b" t="t" l="l"/>
                <a:pathLst>
                  <a:path h="466090" w="467360">
                    <a:moveTo>
                      <a:pt x="62230" y="245110"/>
                    </a:moveTo>
                    <a:cubicBezTo>
                      <a:pt x="69850" y="356870"/>
                      <a:pt x="86360" y="356870"/>
                      <a:pt x="102870" y="364490"/>
                    </a:cubicBezTo>
                    <a:cubicBezTo>
                      <a:pt x="128270" y="375920"/>
                      <a:pt x="160020" y="393700"/>
                      <a:pt x="198120" y="400050"/>
                    </a:cubicBezTo>
                    <a:cubicBezTo>
                      <a:pt x="251460" y="408940"/>
                      <a:pt x="367030" y="415290"/>
                      <a:pt x="394970" y="394970"/>
                    </a:cubicBezTo>
                    <a:cubicBezTo>
                      <a:pt x="407670" y="386080"/>
                      <a:pt x="406400" y="373380"/>
                      <a:pt x="408940" y="356870"/>
                    </a:cubicBezTo>
                    <a:cubicBezTo>
                      <a:pt x="415290" y="325120"/>
                      <a:pt x="424180" y="247650"/>
                      <a:pt x="411480" y="214630"/>
                    </a:cubicBezTo>
                    <a:cubicBezTo>
                      <a:pt x="402590" y="193040"/>
                      <a:pt x="378460" y="189230"/>
                      <a:pt x="369570" y="168910"/>
                    </a:cubicBezTo>
                    <a:cubicBezTo>
                      <a:pt x="356870" y="142240"/>
                      <a:pt x="368300" y="87630"/>
                      <a:pt x="359410" y="62230"/>
                    </a:cubicBezTo>
                    <a:cubicBezTo>
                      <a:pt x="353060" y="46990"/>
                      <a:pt x="335280" y="39370"/>
                      <a:pt x="335280" y="29210"/>
                    </a:cubicBezTo>
                    <a:cubicBezTo>
                      <a:pt x="336550" y="19050"/>
                      <a:pt x="351790" y="3810"/>
                      <a:pt x="360680" y="2540"/>
                    </a:cubicBezTo>
                    <a:cubicBezTo>
                      <a:pt x="367030" y="1270"/>
                      <a:pt x="377190" y="6350"/>
                      <a:pt x="382270" y="12700"/>
                    </a:cubicBezTo>
                    <a:cubicBezTo>
                      <a:pt x="386080" y="17780"/>
                      <a:pt x="387350" y="29210"/>
                      <a:pt x="384810" y="36830"/>
                    </a:cubicBezTo>
                    <a:cubicBezTo>
                      <a:pt x="382270" y="43180"/>
                      <a:pt x="374650" y="50800"/>
                      <a:pt x="367030" y="52070"/>
                    </a:cubicBezTo>
                    <a:cubicBezTo>
                      <a:pt x="359410" y="53340"/>
                      <a:pt x="342900" y="46990"/>
                      <a:pt x="339090" y="39370"/>
                    </a:cubicBezTo>
                    <a:cubicBezTo>
                      <a:pt x="335280" y="33020"/>
                      <a:pt x="337820" y="15240"/>
                      <a:pt x="342900" y="8890"/>
                    </a:cubicBezTo>
                    <a:cubicBezTo>
                      <a:pt x="347980" y="3810"/>
                      <a:pt x="358140" y="0"/>
                      <a:pt x="365760" y="2540"/>
                    </a:cubicBezTo>
                    <a:cubicBezTo>
                      <a:pt x="379730" y="6350"/>
                      <a:pt x="400050" y="36830"/>
                      <a:pt x="408940" y="59690"/>
                    </a:cubicBezTo>
                    <a:cubicBezTo>
                      <a:pt x="421640" y="87630"/>
                      <a:pt x="414020" y="134620"/>
                      <a:pt x="425450" y="161290"/>
                    </a:cubicBezTo>
                    <a:cubicBezTo>
                      <a:pt x="434340" y="182880"/>
                      <a:pt x="455930" y="193040"/>
                      <a:pt x="461010" y="212090"/>
                    </a:cubicBezTo>
                    <a:cubicBezTo>
                      <a:pt x="467360" y="229870"/>
                      <a:pt x="462280" y="247650"/>
                      <a:pt x="462280" y="270510"/>
                    </a:cubicBezTo>
                    <a:cubicBezTo>
                      <a:pt x="461010" y="303530"/>
                      <a:pt x="464820" y="360680"/>
                      <a:pt x="452120" y="391160"/>
                    </a:cubicBezTo>
                    <a:cubicBezTo>
                      <a:pt x="441960" y="415290"/>
                      <a:pt x="430530" y="434340"/>
                      <a:pt x="406400" y="445770"/>
                    </a:cubicBezTo>
                    <a:cubicBezTo>
                      <a:pt x="364490" y="466090"/>
                      <a:pt x="262890" y="459740"/>
                      <a:pt x="200660" y="450850"/>
                    </a:cubicBezTo>
                    <a:cubicBezTo>
                      <a:pt x="143510" y="443230"/>
                      <a:pt x="74930" y="421640"/>
                      <a:pt x="44450" y="402590"/>
                    </a:cubicBezTo>
                    <a:cubicBezTo>
                      <a:pt x="27940" y="393700"/>
                      <a:pt x="17780" y="388620"/>
                      <a:pt x="11430" y="372110"/>
                    </a:cubicBezTo>
                    <a:cubicBezTo>
                      <a:pt x="0" y="344170"/>
                      <a:pt x="1270" y="254000"/>
                      <a:pt x="13970" y="232410"/>
                    </a:cubicBezTo>
                    <a:cubicBezTo>
                      <a:pt x="20320" y="223520"/>
                      <a:pt x="31750" y="218440"/>
                      <a:pt x="39370" y="219710"/>
                    </a:cubicBezTo>
                    <a:cubicBezTo>
                      <a:pt x="48260" y="220980"/>
                      <a:pt x="62230" y="245110"/>
                      <a:pt x="62230" y="245110"/>
                    </a:cubicBezTo>
                  </a:path>
                </a:pathLst>
              </a:custGeom>
              <a:solidFill>
                <a:srgbClr val="B8B606"/>
              </a:solidFill>
              <a:ln cap="sq">
                <a:noFill/>
                <a:prstDash val="solid"/>
                <a:miter/>
              </a:ln>
            </p:spPr>
          </p:sp>
        </p:grpSp>
        <p:grpSp>
          <p:nvGrpSpPr>
            <p:cNvPr name="Group 138" id="138"/>
            <p:cNvGrpSpPr/>
            <p:nvPr/>
          </p:nvGrpSpPr>
          <p:grpSpPr>
            <a:xfrm rot="0">
              <a:off x="2916527" y="3068447"/>
              <a:ext cx="364775" cy="451586"/>
              <a:chOff x="0" y="0"/>
              <a:chExt cx="554990" cy="687070"/>
            </a:xfrm>
          </p:grpSpPr>
          <p:sp>
            <p:nvSpPr>
              <p:cNvPr name="Freeform 139" id="139"/>
              <p:cNvSpPr/>
              <p:nvPr/>
            </p:nvSpPr>
            <p:spPr>
              <a:xfrm flipH="false" flipV="false" rot="0">
                <a:off x="33020" y="46990"/>
                <a:ext cx="471170" cy="594360"/>
              </a:xfrm>
              <a:custGeom>
                <a:avLst/>
                <a:gdLst/>
                <a:ahLst/>
                <a:cxnLst/>
                <a:rect r="r" b="b" t="t" l="l"/>
                <a:pathLst>
                  <a:path h="594360" w="471170">
                    <a:moveTo>
                      <a:pt x="68580" y="255270"/>
                    </a:moveTo>
                    <a:cubicBezTo>
                      <a:pt x="73660" y="533400"/>
                      <a:pt x="95250" y="554990"/>
                      <a:pt x="92710" y="568960"/>
                    </a:cubicBezTo>
                    <a:cubicBezTo>
                      <a:pt x="91440" y="577850"/>
                      <a:pt x="85090" y="585470"/>
                      <a:pt x="78740" y="589280"/>
                    </a:cubicBezTo>
                    <a:cubicBezTo>
                      <a:pt x="72390" y="591820"/>
                      <a:pt x="62230" y="594360"/>
                      <a:pt x="55880" y="588010"/>
                    </a:cubicBezTo>
                    <a:cubicBezTo>
                      <a:pt x="35560" y="568960"/>
                      <a:pt x="53340" y="412750"/>
                      <a:pt x="44450" y="361950"/>
                    </a:cubicBezTo>
                    <a:cubicBezTo>
                      <a:pt x="39370" y="336550"/>
                      <a:pt x="27940" y="320040"/>
                      <a:pt x="25400" y="304800"/>
                    </a:cubicBezTo>
                    <a:cubicBezTo>
                      <a:pt x="25400" y="292100"/>
                      <a:pt x="24130" y="281940"/>
                      <a:pt x="29210" y="274320"/>
                    </a:cubicBezTo>
                    <a:cubicBezTo>
                      <a:pt x="33020" y="265430"/>
                      <a:pt x="44450" y="255270"/>
                      <a:pt x="53340" y="252730"/>
                    </a:cubicBezTo>
                    <a:cubicBezTo>
                      <a:pt x="63500" y="250190"/>
                      <a:pt x="72390" y="252730"/>
                      <a:pt x="83820" y="259080"/>
                    </a:cubicBezTo>
                    <a:cubicBezTo>
                      <a:pt x="111760" y="274320"/>
                      <a:pt x="158750" y="345440"/>
                      <a:pt x="198120" y="382270"/>
                    </a:cubicBezTo>
                    <a:cubicBezTo>
                      <a:pt x="232410" y="415290"/>
                      <a:pt x="266700" y="443230"/>
                      <a:pt x="304800" y="468630"/>
                    </a:cubicBezTo>
                    <a:cubicBezTo>
                      <a:pt x="344170" y="496570"/>
                      <a:pt x="422910" y="551180"/>
                      <a:pt x="433070" y="541020"/>
                    </a:cubicBezTo>
                    <a:cubicBezTo>
                      <a:pt x="441960" y="533400"/>
                      <a:pt x="403860" y="482600"/>
                      <a:pt x="389890" y="447040"/>
                    </a:cubicBezTo>
                    <a:cubicBezTo>
                      <a:pt x="372110" y="400050"/>
                      <a:pt x="353060" y="339090"/>
                      <a:pt x="340360" y="280670"/>
                    </a:cubicBezTo>
                    <a:cubicBezTo>
                      <a:pt x="325120" y="219710"/>
                      <a:pt x="320040" y="132080"/>
                      <a:pt x="306070" y="88900"/>
                    </a:cubicBezTo>
                    <a:cubicBezTo>
                      <a:pt x="298450" y="64770"/>
                      <a:pt x="280670" y="49530"/>
                      <a:pt x="279400" y="34290"/>
                    </a:cubicBezTo>
                    <a:cubicBezTo>
                      <a:pt x="279400" y="24130"/>
                      <a:pt x="284480" y="10160"/>
                      <a:pt x="290830" y="6350"/>
                    </a:cubicBezTo>
                    <a:cubicBezTo>
                      <a:pt x="298450" y="1270"/>
                      <a:pt x="316230" y="3810"/>
                      <a:pt x="321310" y="8890"/>
                    </a:cubicBezTo>
                    <a:cubicBezTo>
                      <a:pt x="327660" y="15240"/>
                      <a:pt x="327660" y="39370"/>
                      <a:pt x="321310" y="45720"/>
                    </a:cubicBezTo>
                    <a:cubicBezTo>
                      <a:pt x="317500" y="52070"/>
                      <a:pt x="306070" y="53340"/>
                      <a:pt x="298450" y="52070"/>
                    </a:cubicBezTo>
                    <a:cubicBezTo>
                      <a:pt x="292100" y="50800"/>
                      <a:pt x="283210" y="43180"/>
                      <a:pt x="280670" y="36830"/>
                    </a:cubicBezTo>
                    <a:cubicBezTo>
                      <a:pt x="278130" y="30480"/>
                      <a:pt x="279400" y="19050"/>
                      <a:pt x="283210" y="13970"/>
                    </a:cubicBezTo>
                    <a:cubicBezTo>
                      <a:pt x="288290" y="7620"/>
                      <a:pt x="303530" y="0"/>
                      <a:pt x="312420" y="3810"/>
                    </a:cubicBezTo>
                    <a:cubicBezTo>
                      <a:pt x="326390" y="7620"/>
                      <a:pt x="339090" y="31750"/>
                      <a:pt x="350520" y="57150"/>
                    </a:cubicBezTo>
                    <a:cubicBezTo>
                      <a:pt x="369570" y="102870"/>
                      <a:pt x="370840" y="191770"/>
                      <a:pt x="388620" y="265430"/>
                    </a:cubicBezTo>
                    <a:cubicBezTo>
                      <a:pt x="408940" y="351790"/>
                      <a:pt x="469900" y="485140"/>
                      <a:pt x="471170" y="538480"/>
                    </a:cubicBezTo>
                    <a:cubicBezTo>
                      <a:pt x="471170" y="560070"/>
                      <a:pt x="468630" y="575310"/>
                      <a:pt x="459740" y="582930"/>
                    </a:cubicBezTo>
                    <a:cubicBezTo>
                      <a:pt x="449580" y="591820"/>
                      <a:pt x="427990" y="590550"/>
                      <a:pt x="412750" y="588010"/>
                    </a:cubicBezTo>
                    <a:cubicBezTo>
                      <a:pt x="393700" y="584200"/>
                      <a:pt x="378460" y="574040"/>
                      <a:pt x="355600" y="560070"/>
                    </a:cubicBezTo>
                    <a:cubicBezTo>
                      <a:pt x="311150" y="532130"/>
                      <a:pt x="219710" y="472440"/>
                      <a:pt x="171450" y="427990"/>
                    </a:cubicBezTo>
                    <a:cubicBezTo>
                      <a:pt x="134620" y="394970"/>
                      <a:pt x="96520" y="350520"/>
                      <a:pt x="82550" y="326390"/>
                    </a:cubicBezTo>
                    <a:cubicBezTo>
                      <a:pt x="76200" y="313690"/>
                      <a:pt x="73660" y="297180"/>
                      <a:pt x="73660" y="297180"/>
                    </a:cubicBezTo>
                    <a:cubicBezTo>
                      <a:pt x="73660" y="297180"/>
                      <a:pt x="90170" y="335280"/>
                      <a:pt x="95250" y="361950"/>
                    </a:cubicBezTo>
                    <a:cubicBezTo>
                      <a:pt x="101600" y="403860"/>
                      <a:pt x="96520" y="490220"/>
                      <a:pt x="95250" y="528320"/>
                    </a:cubicBezTo>
                    <a:cubicBezTo>
                      <a:pt x="93980" y="549910"/>
                      <a:pt x="93980" y="576580"/>
                      <a:pt x="90170" y="576580"/>
                    </a:cubicBezTo>
                    <a:cubicBezTo>
                      <a:pt x="88900" y="576580"/>
                      <a:pt x="80010" y="543560"/>
                      <a:pt x="80010" y="543560"/>
                    </a:cubicBezTo>
                    <a:cubicBezTo>
                      <a:pt x="81280" y="543560"/>
                      <a:pt x="93980" y="561340"/>
                      <a:pt x="92710" y="568960"/>
                    </a:cubicBezTo>
                    <a:cubicBezTo>
                      <a:pt x="92710" y="576580"/>
                      <a:pt x="85090" y="585470"/>
                      <a:pt x="78740" y="589280"/>
                    </a:cubicBezTo>
                    <a:cubicBezTo>
                      <a:pt x="72390" y="591820"/>
                      <a:pt x="62230" y="593090"/>
                      <a:pt x="55880" y="588010"/>
                    </a:cubicBezTo>
                    <a:cubicBezTo>
                      <a:pt x="40640" y="577850"/>
                      <a:pt x="25400" y="539750"/>
                      <a:pt x="17780" y="502920"/>
                    </a:cubicBezTo>
                    <a:cubicBezTo>
                      <a:pt x="5080" y="443230"/>
                      <a:pt x="0" y="293370"/>
                      <a:pt x="17780" y="255270"/>
                    </a:cubicBezTo>
                    <a:cubicBezTo>
                      <a:pt x="24130" y="240030"/>
                      <a:pt x="38100" y="229870"/>
                      <a:pt x="45720" y="229870"/>
                    </a:cubicBezTo>
                    <a:cubicBezTo>
                      <a:pt x="54610" y="229870"/>
                      <a:pt x="68580" y="255270"/>
                      <a:pt x="68580" y="255270"/>
                    </a:cubicBezTo>
                  </a:path>
                </a:pathLst>
              </a:custGeom>
              <a:solidFill>
                <a:srgbClr val="B8B606"/>
              </a:solidFill>
              <a:ln cap="sq">
                <a:noFill/>
                <a:prstDash val="solid"/>
                <a:miter/>
              </a:ln>
            </p:spPr>
          </p:sp>
        </p:grpSp>
        <p:grpSp>
          <p:nvGrpSpPr>
            <p:cNvPr name="Group 140" id="140"/>
            <p:cNvGrpSpPr/>
            <p:nvPr/>
          </p:nvGrpSpPr>
          <p:grpSpPr>
            <a:xfrm rot="0">
              <a:off x="3315526" y="3066778"/>
              <a:ext cx="296327" cy="287980"/>
              <a:chOff x="0" y="0"/>
              <a:chExt cx="450850" cy="438150"/>
            </a:xfrm>
          </p:grpSpPr>
          <p:sp>
            <p:nvSpPr>
              <p:cNvPr name="Freeform 141" id="141"/>
              <p:cNvSpPr/>
              <p:nvPr/>
            </p:nvSpPr>
            <p:spPr>
              <a:xfrm flipH="false" flipV="false" rot="0">
                <a:off x="34290" y="50800"/>
                <a:ext cx="365760" cy="346710"/>
              </a:xfrm>
              <a:custGeom>
                <a:avLst/>
                <a:gdLst/>
                <a:ahLst/>
                <a:cxnLst/>
                <a:rect r="r" b="b" t="t" l="l"/>
                <a:pathLst>
                  <a:path h="346710" w="365760">
                    <a:moveTo>
                      <a:pt x="67310" y="25400"/>
                    </a:moveTo>
                    <a:cubicBezTo>
                      <a:pt x="87630" y="266700"/>
                      <a:pt x="134620" y="279400"/>
                      <a:pt x="175260" y="287020"/>
                    </a:cubicBezTo>
                    <a:cubicBezTo>
                      <a:pt x="222250" y="295910"/>
                      <a:pt x="307340" y="262890"/>
                      <a:pt x="337820" y="274320"/>
                    </a:cubicBezTo>
                    <a:cubicBezTo>
                      <a:pt x="351790" y="279400"/>
                      <a:pt x="364490" y="290830"/>
                      <a:pt x="364490" y="298450"/>
                    </a:cubicBezTo>
                    <a:cubicBezTo>
                      <a:pt x="365760" y="307340"/>
                      <a:pt x="354330" y="321310"/>
                      <a:pt x="346710" y="323850"/>
                    </a:cubicBezTo>
                    <a:cubicBezTo>
                      <a:pt x="340360" y="326390"/>
                      <a:pt x="327660" y="323850"/>
                      <a:pt x="322580" y="318770"/>
                    </a:cubicBezTo>
                    <a:cubicBezTo>
                      <a:pt x="317500" y="312420"/>
                      <a:pt x="313690" y="295910"/>
                      <a:pt x="316230" y="288290"/>
                    </a:cubicBezTo>
                    <a:cubicBezTo>
                      <a:pt x="318770" y="281940"/>
                      <a:pt x="327660" y="274320"/>
                      <a:pt x="335280" y="274320"/>
                    </a:cubicBezTo>
                    <a:cubicBezTo>
                      <a:pt x="344170" y="274320"/>
                      <a:pt x="363220" y="288290"/>
                      <a:pt x="364490" y="295910"/>
                    </a:cubicBezTo>
                    <a:cubicBezTo>
                      <a:pt x="365760" y="303530"/>
                      <a:pt x="359410" y="316230"/>
                      <a:pt x="349250" y="322580"/>
                    </a:cubicBezTo>
                    <a:cubicBezTo>
                      <a:pt x="322580" y="339090"/>
                      <a:pt x="227330" y="346710"/>
                      <a:pt x="172720" y="336550"/>
                    </a:cubicBezTo>
                    <a:cubicBezTo>
                      <a:pt x="121920" y="327660"/>
                      <a:pt x="52070" y="293370"/>
                      <a:pt x="30480" y="269240"/>
                    </a:cubicBezTo>
                    <a:cubicBezTo>
                      <a:pt x="19050" y="257810"/>
                      <a:pt x="19050" y="251460"/>
                      <a:pt x="16510" y="233680"/>
                    </a:cubicBezTo>
                    <a:cubicBezTo>
                      <a:pt x="8890" y="191770"/>
                      <a:pt x="0" y="50800"/>
                      <a:pt x="16510" y="19050"/>
                    </a:cubicBezTo>
                    <a:cubicBezTo>
                      <a:pt x="24130" y="7620"/>
                      <a:pt x="36830" y="0"/>
                      <a:pt x="44450" y="0"/>
                    </a:cubicBezTo>
                    <a:cubicBezTo>
                      <a:pt x="53340" y="1270"/>
                      <a:pt x="67310" y="25400"/>
                      <a:pt x="67310" y="25400"/>
                    </a:cubicBezTo>
                  </a:path>
                </a:pathLst>
              </a:custGeom>
              <a:solidFill>
                <a:srgbClr val="B8B606"/>
              </a:solidFill>
              <a:ln cap="sq">
                <a:noFill/>
                <a:prstDash val="solid"/>
                <a:miter/>
              </a:ln>
            </p:spPr>
          </p:sp>
        </p:grpSp>
        <p:grpSp>
          <p:nvGrpSpPr>
            <p:cNvPr name="Group 142" id="142"/>
            <p:cNvGrpSpPr/>
            <p:nvPr/>
          </p:nvGrpSpPr>
          <p:grpSpPr>
            <a:xfrm rot="0">
              <a:off x="3512520" y="2907345"/>
              <a:ext cx="212020" cy="443239"/>
              <a:chOff x="0" y="0"/>
              <a:chExt cx="322580" cy="674370"/>
            </a:xfrm>
          </p:grpSpPr>
          <p:sp>
            <p:nvSpPr>
              <p:cNvPr name="Freeform 143" id="143"/>
              <p:cNvSpPr/>
              <p:nvPr/>
            </p:nvSpPr>
            <p:spPr>
              <a:xfrm flipH="false" flipV="false" rot="0">
                <a:off x="36830" y="49530"/>
                <a:ext cx="237490" cy="576580"/>
              </a:xfrm>
              <a:custGeom>
                <a:avLst/>
                <a:gdLst/>
                <a:ahLst/>
                <a:cxnLst/>
                <a:rect r="r" b="b" t="t" l="l"/>
                <a:pathLst>
                  <a:path h="576580" w="237490">
                    <a:moveTo>
                      <a:pt x="64770" y="26670"/>
                    </a:moveTo>
                    <a:cubicBezTo>
                      <a:pt x="92710" y="270510"/>
                      <a:pt x="186690" y="408940"/>
                      <a:pt x="212090" y="473710"/>
                    </a:cubicBezTo>
                    <a:cubicBezTo>
                      <a:pt x="224790" y="505460"/>
                      <a:pt x="237490" y="530860"/>
                      <a:pt x="234950" y="548640"/>
                    </a:cubicBezTo>
                    <a:cubicBezTo>
                      <a:pt x="233680" y="560070"/>
                      <a:pt x="224790" y="571500"/>
                      <a:pt x="217170" y="574040"/>
                    </a:cubicBezTo>
                    <a:cubicBezTo>
                      <a:pt x="209550" y="576580"/>
                      <a:pt x="191770" y="571500"/>
                      <a:pt x="187960" y="563880"/>
                    </a:cubicBezTo>
                    <a:cubicBezTo>
                      <a:pt x="184150" y="556260"/>
                      <a:pt x="189230" y="532130"/>
                      <a:pt x="195580" y="528320"/>
                    </a:cubicBezTo>
                    <a:cubicBezTo>
                      <a:pt x="203200" y="523240"/>
                      <a:pt x="227330" y="530860"/>
                      <a:pt x="231140" y="537210"/>
                    </a:cubicBezTo>
                    <a:cubicBezTo>
                      <a:pt x="236220" y="544830"/>
                      <a:pt x="233680" y="562610"/>
                      <a:pt x="227330" y="567690"/>
                    </a:cubicBezTo>
                    <a:cubicBezTo>
                      <a:pt x="219710" y="574040"/>
                      <a:pt x="203200" y="575310"/>
                      <a:pt x="190500" y="566420"/>
                    </a:cubicBezTo>
                    <a:cubicBezTo>
                      <a:pt x="146050" y="537210"/>
                      <a:pt x="49530" y="308610"/>
                      <a:pt x="24130" y="205740"/>
                    </a:cubicBezTo>
                    <a:cubicBezTo>
                      <a:pt x="6350" y="135890"/>
                      <a:pt x="0" y="49530"/>
                      <a:pt x="13970" y="20320"/>
                    </a:cubicBezTo>
                    <a:cubicBezTo>
                      <a:pt x="20320" y="7620"/>
                      <a:pt x="33020" y="0"/>
                      <a:pt x="41910" y="1270"/>
                    </a:cubicBezTo>
                    <a:cubicBezTo>
                      <a:pt x="50800" y="2540"/>
                      <a:pt x="64770" y="26670"/>
                      <a:pt x="64770" y="26670"/>
                    </a:cubicBezTo>
                  </a:path>
                </a:pathLst>
              </a:custGeom>
              <a:solidFill>
                <a:srgbClr val="B8B606"/>
              </a:solidFill>
              <a:ln cap="sq">
                <a:noFill/>
                <a:prstDash val="solid"/>
                <a:miter/>
              </a:ln>
            </p:spPr>
          </p:sp>
        </p:grpSp>
        <p:grpSp>
          <p:nvGrpSpPr>
            <p:cNvPr name="Group 144" id="144"/>
            <p:cNvGrpSpPr/>
            <p:nvPr/>
          </p:nvGrpSpPr>
          <p:grpSpPr>
            <a:xfrm rot="0">
              <a:off x="3599332" y="3070951"/>
              <a:ext cx="280467" cy="146077"/>
              <a:chOff x="0" y="0"/>
              <a:chExt cx="426720" cy="222250"/>
            </a:xfrm>
          </p:grpSpPr>
          <p:sp>
            <p:nvSpPr>
              <p:cNvPr name="Freeform 145" id="145"/>
              <p:cNvSpPr/>
              <p:nvPr/>
            </p:nvSpPr>
            <p:spPr>
              <a:xfrm flipH="false" flipV="false" rot="0">
                <a:off x="49530" y="46990"/>
                <a:ext cx="327660" cy="130810"/>
              </a:xfrm>
              <a:custGeom>
                <a:avLst/>
                <a:gdLst/>
                <a:ahLst/>
                <a:cxnLst/>
                <a:rect r="r" b="b" t="t" l="l"/>
                <a:pathLst>
                  <a:path h="130810" w="327660">
                    <a:moveTo>
                      <a:pt x="26670" y="72390"/>
                    </a:moveTo>
                    <a:cubicBezTo>
                      <a:pt x="162560" y="63500"/>
                      <a:pt x="260350" y="0"/>
                      <a:pt x="295910" y="3810"/>
                    </a:cubicBezTo>
                    <a:cubicBezTo>
                      <a:pt x="311150" y="6350"/>
                      <a:pt x="325120" y="16510"/>
                      <a:pt x="326390" y="24130"/>
                    </a:cubicBezTo>
                    <a:cubicBezTo>
                      <a:pt x="327660" y="33020"/>
                      <a:pt x="312420" y="53340"/>
                      <a:pt x="304800" y="54610"/>
                    </a:cubicBezTo>
                    <a:cubicBezTo>
                      <a:pt x="295910" y="54610"/>
                      <a:pt x="276860" y="39370"/>
                      <a:pt x="275590" y="30480"/>
                    </a:cubicBezTo>
                    <a:cubicBezTo>
                      <a:pt x="275590" y="21590"/>
                      <a:pt x="292100" y="3810"/>
                      <a:pt x="300990" y="3810"/>
                    </a:cubicBezTo>
                    <a:cubicBezTo>
                      <a:pt x="308610" y="2540"/>
                      <a:pt x="323850" y="13970"/>
                      <a:pt x="326390" y="21590"/>
                    </a:cubicBezTo>
                    <a:cubicBezTo>
                      <a:pt x="327660" y="29210"/>
                      <a:pt x="323850" y="40640"/>
                      <a:pt x="314960" y="50800"/>
                    </a:cubicBezTo>
                    <a:cubicBezTo>
                      <a:pt x="289560" y="74930"/>
                      <a:pt x="168910" y="114300"/>
                      <a:pt x="113030" y="123190"/>
                    </a:cubicBezTo>
                    <a:cubicBezTo>
                      <a:pt x="74930" y="129540"/>
                      <a:pt x="31750" y="130810"/>
                      <a:pt x="15240" y="120650"/>
                    </a:cubicBezTo>
                    <a:cubicBezTo>
                      <a:pt x="6350" y="114300"/>
                      <a:pt x="0" y="102870"/>
                      <a:pt x="1270" y="95250"/>
                    </a:cubicBezTo>
                    <a:cubicBezTo>
                      <a:pt x="3810" y="86360"/>
                      <a:pt x="26670" y="72390"/>
                      <a:pt x="26670" y="72390"/>
                    </a:cubicBezTo>
                  </a:path>
                </a:pathLst>
              </a:custGeom>
              <a:solidFill>
                <a:srgbClr val="B8B606"/>
              </a:solidFill>
              <a:ln cap="sq">
                <a:noFill/>
                <a:prstDash val="solid"/>
                <a:miter/>
              </a:ln>
            </p:spPr>
          </p:sp>
        </p:grpSp>
        <p:grpSp>
          <p:nvGrpSpPr>
            <p:cNvPr name="Group 146" id="146"/>
            <p:cNvGrpSpPr/>
            <p:nvPr/>
          </p:nvGrpSpPr>
          <p:grpSpPr>
            <a:xfrm rot="0">
              <a:off x="3696160" y="2753756"/>
              <a:ext cx="234558" cy="547579"/>
              <a:chOff x="0" y="0"/>
              <a:chExt cx="356870" cy="833120"/>
            </a:xfrm>
          </p:grpSpPr>
          <p:sp>
            <p:nvSpPr>
              <p:cNvPr name="Freeform 147" id="147"/>
              <p:cNvSpPr/>
              <p:nvPr/>
            </p:nvSpPr>
            <p:spPr>
              <a:xfrm flipH="false" flipV="false" rot="0">
                <a:off x="33020" y="50800"/>
                <a:ext cx="273050" cy="732790"/>
              </a:xfrm>
              <a:custGeom>
                <a:avLst/>
                <a:gdLst/>
                <a:ahLst/>
                <a:cxnLst/>
                <a:rect r="r" b="b" t="t" l="l"/>
                <a:pathLst>
                  <a:path h="732790" w="273050">
                    <a:moveTo>
                      <a:pt x="67310" y="25400"/>
                    </a:moveTo>
                    <a:cubicBezTo>
                      <a:pt x="85090" y="327660"/>
                      <a:pt x="115570" y="391160"/>
                      <a:pt x="146050" y="461010"/>
                    </a:cubicBezTo>
                    <a:cubicBezTo>
                      <a:pt x="180340" y="539750"/>
                      <a:pt x="273050" y="662940"/>
                      <a:pt x="271780" y="703580"/>
                    </a:cubicBezTo>
                    <a:cubicBezTo>
                      <a:pt x="271780" y="716280"/>
                      <a:pt x="264160" y="727710"/>
                      <a:pt x="256540" y="730250"/>
                    </a:cubicBezTo>
                    <a:cubicBezTo>
                      <a:pt x="248920" y="732790"/>
                      <a:pt x="227330" y="722630"/>
                      <a:pt x="223520" y="715010"/>
                    </a:cubicBezTo>
                    <a:cubicBezTo>
                      <a:pt x="219710" y="709930"/>
                      <a:pt x="222250" y="697230"/>
                      <a:pt x="226060" y="692150"/>
                    </a:cubicBezTo>
                    <a:cubicBezTo>
                      <a:pt x="229870" y="685800"/>
                      <a:pt x="240030" y="679450"/>
                      <a:pt x="247650" y="680720"/>
                    </a:cubicBezTo>
                    <a:cubicBezTo>
                      <a:pt x="256540" y="683260"/>
                      <a:pt x="271780" y="699770"/>
                      <a:pt x="271780" y="708660"/>
                    </a:cubicBezTo>
                    <a:cubicBezTo>
                      <a:pt x="271780" y="716280"/>
                      <a:pt x="260350" y="730250"/>
                      <a:pt x="251460" y="731520"/>
                    </a:cubicBezTo>
                    <a:cubicBezTo>
                      <a:pt x="243840" y="732790"/>
                      <a:pt x="234950" y="727710"/>
                      <a:pt x="224790" y="717550"/>
                    </a:cubicBezTo>
                    <a:cubicBezTo>
                      <a:pt x="194310" y="688340"/>
                      <a:pt x="139700" y="566420"/>
                      <a:pt x="105410" y="488950"/>
                    </a:cubicBezTo>
                    <a:cubicBezTo>
                      <a:pt x="72390" y="415290"/>
                      <a:pt x="36830" y="344170"/>
                      <a:pt x="22860" y="266700"/>
                    </a:cubicBezTo>
                    <a:cubicBezTo>
                      <a:pt x="7620" y="187960"/>
                      <a:pt x="0" y="54610"/>
                      <a:pt x="17780" y="20320"/>
                    </a:cubicBezTo>
                    <a:cubicBezTo>
                      <a:pt x="24130" y="6350"/>
                      <a:pt x="36830" y="0"/>
                      <a:pt x="45720" y="0"/>
                    </a:cubicBezTo>
                    <a:cubicBezTo>
                      <a:pt x="53340" y="1270"/>
                      <a:pt x="67310" y="25400"/>
                      <a:pt x="67310" y="25400"/>
                    </a:cubicBezTo>
                  </a:path>
                </a:pathLst>
              </a:custGeom>
              <a:solidFill>
                <a:srgbClr val="B8B606"/>
              </a:solidFill>
              <a:ln cap="sq">
                <a:noFill/>
                <a:prstDash val="solid"/>
                <a:miter/>
              </a:ln>
            </p:spPr>
          </p:sp>
        </p:grpSp>
        <p:grpSp>
          <p:nvGrpSpPr>
            <p:cNvPr name="Group 148" id="148"/>
            <p:cNvGrpSpPr/>
            <p:nvPr/>
          </p:nvGrpSpPr>
          <p:grpSpPr>
            <a:xfrm rot="0">
              <a:off x="1968280" y="4667779"/>
              <a:ext cx="327212" cy="383139"/>
              <a:chOff x="0" y="0"/>
              <a:chExt cx="497840" cy="582930"/>
            </a:xfrm>
          </p:grpSpPr>
          <p:sp>
            <p:nvSpPr>
              <p:cNvPr name="Freeform 149" id="149"/>
              <p:cNvSpPr/>
              <p:nvPr/>
            </p:nvSpPr>
            <p:spPr>
              <a:xfrm flipH="false" flipV="false" rot="0">
                <a:off x="49530" y="50800"/>
                <a:ext cx="407670" cy="487680"/>
              </a:xfrm>
              <a:custGeom>
                <a:avLst/>
                <a:gdLst/>
                <a:ahLst/>
                <a:cxnLst/>
                <a:rect r="r" b="b" t="t" l="l"/>
                <a:pathLst>
                  <a:path h="487680" w="407670">
                    <a:moveTo>
                      <a:pt x="31750" y="0"/>
                    </a:moveTo>
                    <a:cubicBezTo>
                      <a:pt x="176530" y="6350"/>
                      <a:pt x="186690" y="16510"/>
                      <a:pt x="200660" y="30480"/>
                    </a:cubicBezTo>
                    <a:cubicBezTo>
                      <a:pt x="219710" y="52070"/>
                      <a:pt x="243840" y="93980"/>
                      <a:pt x="254000" y="121920"/>
                    </a:cubicBezTo>
                    <a:cubicBezTo>
                      <a:pt x="260350" y="142240"/>
                      <a:pt x="262890" y="162560"/>
                      <a:pt x="262890" y="177800"/>
                    </a:cubicBezTo>
                    <a:cubicBezTo>
                      <a:pt x="261620" y="191770"/>
                      <a:pt x="260350" y="203200"/>
                      <a:pt x="254000" y="212090"/>
                    </a:cubicBezTo>
                    <a:cubicBezTo>
                      <a:pt x="246380" y="220980"/>
                      <a:pt x="237490" y="226060"/>
                      <a:pt x="222250" y="232410"/>
                    </a:cubicBezTo>
                    <a:cubicBezTo>
                      <a:pt x="190500" y="245110"/>
                      <a:pt x="96520" y="260350"/>
                      <a:pt x="58420" y="262890"/>
                    </a:cubicBezTo>
                    <a:cubicBezTo>
                      <a:pt x="38100" y="264160"/>
                      <a:pt x="20320" y="265430"/>
                      <a:pt x="11430" y="259080"/>
                    </a:cubicBezTo>
                    <a:cubicBezTo>
                      <a:pt x="5080" y="254000"/>
                      <a:pt x="1270" y="243840"/>
                      <a:pt x="1270" y="237490"/>
                    </a:cubicBezTo>
                    <a:cubicBezTo>
                      <a:pt x="2540" y="229870"/>
                      <a:pt x="8890" y="219710"/>
                      <a:pt x="20320" y="214630"/>
                    </a:cubicBezTo>
                    <a:cubicBezTo>
                      <a:pt x="49530" y="200660"/>
                      <a:pt x="154940" y="201930"/>
                      <a:pt x="210820" y="213360"/>
                    </a:cubicBezTo>
                    <a:cubicBezTo>
                      <a:pt x="259080" y="223520"/>
                      <a:pt x="306070" y="245110"/>
                      <a:pt x="339090" y="269240"/>
                    </a:cubicBezTo>
                    <a:cubicBezTo>
                      <a:pt x="365760" y="289560"/>
                      <a:pt x="388620" y="313690"/>
                      <a:pt x="397510" y="342900"/>
                    </a:cubicBezTo>
                    <a:cubicBezTo>
                      <a:pt x="407670" y="374650"/>
                      <a:pt x="403860" y="436880"/>
                      <a:pt x="386080" y="458470"/>
                    </a:cubicBezTo>
                    <a:cubicBezTo>
                      <a:pt x="372110" y="476250"/>
                      <a:pt x="346710" y="476250"/>
                      <a:pt x="320040" y="481330"/>
                    </a:cubicBezTo>
                    <a:cubicBezTo>
                      <a:pt x="278130" y="487680"/>
                      <a:pt x="196850" y="483870"/>
                      <a:pt x="162560" y="481330"/>
                    </a:cubicBezTo>
                    <a:cubicBezTo>
                      <a:pt x="144780" y="480060"/>
                      <a:pt x="135890" y="481330"/>
                      <a:pt x="124460" y="473710"/>
                    </a:cubicBezTo>
                    <a:cubicBezTo>
                      <a:pt x="107950" y="464820"/>
                      <a:pt x="86360" y="438150"/>
                      <a:pt x="82550" y="421640"/>
                    </a:cubicBezTo>
                    <a:cubicBezTo>
                      <a:pt x="81280" y="411480"/>
                      <a:pt x="85090" y="397510"/>
                      <a:pt x="91440" y="392430"/>
                    </a:cubicBezTo>
                    <a:cubicBezTo>
                      <a:pt x="96520" y="387350"/>
                      <a:pt x="107950" y="386080"/>
                      <a:pt x="115570" y="388620"/>
                    </a:cubicBezTo>
                    <a:cubicBezTo>
                      <a:pt x="121920" y="391160"/>
                      <a:pt x="129540" y="400050"/>
                      <a:pt x="130810" y="406400"/>
                    </a:cubicBezTo>
                    <a:cubicBezTo>
                      <a:pt x="133350" y="412750"/>
                      <a:pt x="130810" y="424180"/>
                      <a:pt x="125730" y="429260"/>
                    </a:cubicBezTo>
                    <a:cubicBezTo>
                      <a:pt x="120650" y="434340"/>
                      <a:pt x="110490" y="440690"/>
                      <a:pt x="104140" y="438150"/>
                    </a:cubicBezTo>
                    <a:cubicBezTo>
                      <a:pt x="95250" y="435610"/>
                      <a:pt x="81280" y="417830"/>
                      <a:pt x="81280" y="408940"/>
                    </a:cubicBezTo>
                    <a:cubicBezTo>
                      <a:pt x="82550" y="400050"/>
                      <a:pt x="95250" y="388620"/>
                      <a:pt x="104140" y="387350"/>
                    </a:cubicBezTo>
                    <a:cubicBezTo>
                      <a:pt x="119380" y="387350"/>
                      <a:pt x="135890" y="421640"/>
                      <a:pt x="162560" y="430530"/>
                    </a:cubicBezTo>
                    <a:cubicBezTo>
                      <a:pt x="199390" y="443230"/>
                      <a:pt x="287020" y="435610"/>
                      <a:pt x="317500" y="430530"/>
                    </a:cubicBezTo>
                    <a:cubicBezTo>
                      <a:pt x="332740" y="426720"/>
                      <a:pt x="341630" y="426720"/>
                      <a:pt x="347980" y="417830"/>
                    </a:cubicBezTo>
                    <a:cubicBezTo>
                      <a:pt x="355600" y="406400"/>
                      <a:pt x="353060" y="377190"/>
                      <a:pt x="347980" y="359410"/>
                    </a:cubicBezTo>
                    <a:cubicBezTo>
                      <a:pt x="342900" y="342900"/>
                      <a:pt x="332740" y="328930"/>
                      <a:pt x="316230" y="314960"/>
                    </a:cubicBezTo>
                    <a:cubicBezTo>
                      <a:pt x="293370" y="294640"/>
                      <a:pt x="252730" y="275590"/>
                      <a:pt x="209550" y="264160"/>
                    </a:cubicBezTo>
                    <a:cubicBezTo>
                      <a:pt x="154940" y="250190"/>
                      <a:pt x="26670" y="271780"/>
                      <a:pt x="6350" y="254000"/>
                    </a:cubicBezTo>
                    <a:cubicBezTo>
                      <a:pt x="0" y="247650"/>
                      <a:pt x="1270" y="237490"/>
                      <a:pt x="2540" y="231140"/>
                    </a:cubicBezTo>
                    <a:cubicBezTo>
                      <a:pt x="5080" y="224790"/>
                      <a:pt x="10160" y="219710"/>
                      <a:pt x="20320" y="214630"/>
                    </a:cubicBezTo>
                    <a:cubicBezTo>
                      <a:pt x="45720" y="201930"/>
                      <a:pt x="158750" y="207010"/>
                      <a:pt x="187960" y="191770"/>
                    </a:cubicBezTo>
                    <a:cubicBezTo>
                      <a:pt x="201930" y="184150"/>
                      <a:pt x="209550" y="179070"/>
                      <a:pt x="210820" y="166370"/>
                    </a:cubicBezTo>
                    <a:cubicBezTo>
                      <a:pt x="214630" y="142240"/>
                      <a:pt x="186690" y="69850"/>
                      <a:pt x="154940" y="50800"/>
                    </a:cubicBezTo>
                    <a:cubicBezTo>
                      <a:pt x="123190" y="29210"/>
                      <a:pt x="40640" y="60960"/>
                      <a:pt x="19050" y="48260"/>
                    </a:cubicBezTo>
                    <a:cubicBezTo>
                      <a:pt x="10160" y="41910"/>
                      <a:pt x="5080" y="30480"/>
                      <a:pt x="6350" y="21590"/>
                    </a:cubicBezTo>
                    <a:cubicBezTo>
                      <a:pt x="7620" y="13970"/>
                      <a:pt x="31750" y="0"/>
                      <a:pt x="31750" y="0"/>
                    </a:cubicBezTo>
                  </a:path>
                </a:pathLst>
              </a:custGeom>
              <a:solidFill>
                <a:srgbClr val="0671D3"/>
              </a:solidFill>
              <a:ln cap="sq">
                <a:noFill/>
                <a:prstDash val="solid"/>
                <a:miter/>
              </a:ln>
            </p:spPr>
          </p:sp>
        </p:grpSp>
        <p:grpSp>
          <p:nvGrpSpPr>
            <p:cNvPr name="Group 150" id="150"/>
            <p:cNvGrpSpPr/>
            <p:nvPr/>
          </p:nvGrpSpPr>
          <p:grpSpPr>
            <a:xfrm rot="0">
              <a:off x="2271285" y="4784641"/>
              <a:ext cx="340568" cy="391486"/>
              <a:chOff x="0" y="0"/>
              <a:chExt cx="518160" cy="595630"/>
            </a:xfrm>
          </p:grpSpPr>
          <p:sp>
            <p:nvSpPr>
              <p:cNvPr name="Freeform 151" id="151"/>
              <p:cNvSpPr/>
              <p:nvPr/>
            </p:nvSpPr>
            <p:spPr>
              <a:xfrm flipH="false" flipV="false" rot="0">
                <a:off x="50800" y="41910"/>
                <a:ext cx="419100" cy="502920"/>
              </a:xfrm>
              <a:custGeom>
                <a:avLst/>
                <a:gdLst/>
                <a:ahLst/>
                <a:cxnLst/>
                <a:rect r="r" b="b" t="t" l="l"/>
                <a:pathLst>
                  <a:path h="502920" w="419100">
                    <a:moveTo>
                      <a:pt x="0" y="476250"/>
                    </a:moveTo>
                    <a:cubicBezTo>
                      <a:pt x="13970" y="146050"/>
                      <a:pt x="33020" y="73660"/>
                      <a:pt x="48260" y="41910"/>
                    </a:cubicBezTo>
                    <a:cubicBezTo>
                      <a:pt x="54610" y="26670"/>
                      <a:pt x="57150" y="16510"/>
                      <a:pt x="68580" y="10160"/>
                    </a:cubicBezTo>
                    <a:cubicBezTo>
                      <a:pt x="86360" y="0"/>
                      <a:pt x="124460" y="0"/>
                      <a:pt x="158750" y="8890"/>
                    </a:cubicBezTo>
                    <a:cubicBezTo>
                      <a:pt x="215900" y="22860"/>
                      <a:pt x="323850" y="86360"/>
                      <a:pt x="365760" y="120650"/>
                    </a:cubicBezTo>
                    <a:cubicBezTo>
                      <a:pt x="388620" y="139700"/>
                      <a:pt x="403860" y="154940"/>
                      <a:pt x="411480" y="175260"/>
                    </a:cubicBezTo>
                    <a:cubicBezTo>
                      <a:pt x="419100" y="193040"/>
                      <a:pt x="417830" y="215900"/>
                      <a:pt x="415290" y="231140"/>
                    </a:cubicBezTo>
                    <a:cubicBezTo>
                      <a:pt x="414020" y="242570"/>
                      <a:pt x="414020" y="250190"/>
                      <a:pt x="407670" y="257810"/>
                    </a:cubicBezTo>
                    <a:cubicBezTo>
                      <a:pt x="397510" y="270510"/>
                      <a:pt x="377190" y="284480"/>
                      <a:pt x="351790" y="290830"/>
                    </a:cubicBezTo>
                    <a:cubicBezTo>
                      <a:pt x="304800" y="303530"/>
                      <a:pt x="196850" y="308610"/>
                      <a:pt x="142240" y="288290"/>
                    </a:cubicBezTo>
                    <a:cubicBezTo>
                      <a:pt x="100330" y="274320"/>
                      <a:pt x="52070" y="234950"/>
                      <a:pt x="44450" y="212090"/>
                    </a:cubicBezTo>
                    <a:cubicBezTo>
                      <a:pt x="40640" y="199390"/>
                      <a:pt x="48260" y="180340"/>
                      <a:pt x="55880" y="176530"/>
                    </a:cubicBezTo>
                    <a:cubicBezTo>
                      <a:pt x="62230" y="172720"/>
                      <a:pt x="80010" y="176530"/>
                      <a:pt x="85090" y="181610"/>
                    </a:cubicBezTo>
                    <a:cubicBezTo>
                      <a:pt x="90170" y="186690"/>
                      <a:pt x="92710" y="198120"/>
                      <a:pt x="91440" y="205740"/>
                    </a:cubicBezTo>
                    <a:cubicBezTo>
                      <a:pt x="90170" y="212090"/>
                      <a:pt x="82550" y="220980"/>
                      <a:pt x="74930" y="223520"/>
                    </a:cubicBezTo>
                    <a:cubicBezTo>
                      <a:pt x="68580" y="224790"/>
                      <a:pt x="57150" y="224790"/>
                      <a:pt x="52070" y="219710"/>
                    </a:cubicBezTo>
                    <a:cubicBezTo>
                      <a:pt x="45720" y="214630"/>
                      <a:pt x="40640" y="198120"/>
                      <a:pt x="43180" y="190500"/>
                    </a:cubicBezTo>
                    <a:cubicBezTo>
                      <a:pt x="45720" y="182880"/>
                      <a:pt x="57150" y="173990"/>
                      <a:pt x="68580" y="173990"/>
                    </a:cubicBezTo>
                    <a:cubicBezTo>
                      <a:pt x="92710" y="173990"/>
                      <a:pt x="137160" y="233680"/>
                      <a:pt x="179070" y="246380"/>
                    </a:cubicBezTo>
                    <a:cubicBezTo>
                      <a:pt x="224790" y="259080"/>
                      <a:pt x="300990" y="250190"/>
                      <a:pt x="332740" y="243840"/>
                    </a:cubicBezTo>
                    <a:cubicBezTo>
                      <a:pt x="347980" y="241300"/>
                      <a:pt x="359410" y="238760"/>
                      <a:pt x="364490" y="231140"/>
                    </a:cubicBezTo>
                    <a:cubicBezTo>
                      <a:pt x="369570" y="224790"/>
                      <a:pt x="368300" y="214630"/>
                      <a:pt x="364490" y="205740"/>
                    </a:cubicBezTo>
                    <a:cubicBezTo>
                      <a:pt x="359410" y="190500"/>
                      <a:pt x="341630" y="168910"/>
                      <a:pt x="326390" y="156210"/>
                    </a:cubicBezTo>
                    <a:cubicBezTo>
                      <a:pt x="312420" y="143510"/>
                      <a:pt x="299720" y="138430"/>
                      <a:pt x="276860" y="127000"/>
                    </a:cubicBezTo>
                    <a:cubicBezTo>
                      <a:pt x="236220" y="106680"/>
                      <a:pt x="135890" y="31750"/>
                      <a:pt x="97790" y="50800"/>
                    </a:cubicBezTo>
                    <a:cubicBezTo>
                      <a:pt x="58420" y="71120"/>
                      <a:pt x="58420" y="182880"/>
                      <a:pt x="50800" y="252730"/>
                    </a:cubicBezTo>
                    <a:cubicBezTo>
                      <a:pt x="41910" y="326390"/>
                      <a:pt x="67310" y="449580"/>
                      <a:pt x="49530" y="482600"/>
                    </a:cubicBezTo>
                    <a:cubicBezTo>
                      <a:pt x="43180" y="495300"/>
                      <a:pt x="30480" y="502920"/>
                      <a:pt x="21590" y="501650"/>
                    </a:cubicBezTo>
                    <a:cubicBezTo>
                      <a:pt x="13970" y="500380"/>
                      <a:pt x="0" y="476250"/>
                      <a:pt x="0" y="476250"/>
                    </a:cubicBezTo>
                  </a:path>
                </a:pathLst>
              </a:custGeom>
              <a:solidFill>
                <a:srgbClr val="0671D3"/>
              </a:solidFill>
              <a:ln cap="sq">
                <a:noFill/>
                <a:prstDash val="solid"/>
                <a:miter/>
              </a:ln>
            </p:spPr>
          </p:sp>
        </p:grpSp>
        <p:grpSp>
          <p:nvGrpSpPr>
            <p:cNvPr name="Group 152" id="152"/>
            <p:cNvGrpSpPr/>
            <p:nvPr/>
          </p:nvGrpSpPr>
          <p:grpSpPr>
            <a:xfrm rot="0">
              <a:off x="2437395" y="5009181"/>
              <a:ext cx="360601" cy="405676"/>
              <a:chOff x="0" y="0"/>
              <a:chExt cx="548640" cy="617220"/>
            </a:xfrm>
          </p:grpSpPr>
          <p:sp>
            <p:nvSpPr>
              <p:cNvPr name="Freeform 153" id="153"/>
              <p:cNvSpPr/>
              <p:nvPr/>
            </p:nvSpPr>
            <p:spPr>
              <a:xfrm flipH="false" flipV="false" rot="0">
                <a:off x="50800" y="43180"/>
                <a:ext cx="453390" cy="524510"/>
              </a:xfrm>
              <a:custGeom>
                <a:avLst/>
                <a:gdLst/>
                <a:ahLst/>
                <a:cxnLst/>
                <a:rect r="r" b="b" t="t" l="l"/>
                <a:pathLst>
                  <a:path h="524510" w="453390">
                    <a:moveTo>
                      <a:pt x="0" y="334010"/>
                    </a:moveTo>
                    <a:cubicBezTo>
                      <a:pt x="38100" y="208280"/>
                      <a:pt x="154940" y="29210"/>
                      <a:pt x="198120" y="7620"/>
                    </a:cubicBezTo>
                    <a:cubicBezTo>
                      <a:pt x="212090" y="0"/>
                      <a:pt x="227330" y="3810"/>
                      <a:pt x="234950" y="8890"/>
                    </a:cubicBezTo>
                    <a:cubicBezTo>
                      <a:pt x="242570" y="12700"/>
                      <a:pt x="243840" y="20320"/>
                      <a:pt x="247650" y="33020"/>
                    </a:cubicBezTo>
                    <a:cubicBezTo>
                      <a:pt x="256540" y="72390"/>
                      <a:pt x="246380" y="276860"/>
                      <a:pt x="247650" y="276860"/>
                    </a:cubicBezTo>
                    <a:cubicBezTo>
                      <a:pt x="247650" y="276860"/>
                      <a:pt x="245110" y="260350"/>
                      <a:pt x="248920" y="250190"/>
                    </a:cubicBezTo>
                    <a:cubicBezTo>
                      <a:pt x="254000" y="232410"/>
                      <a:pt x="274320" y="201930"/>
                      <a:pt x="295910" y="181610"/>
                    </a:cubicBezTo>
                    <a:cubicBezTo>
                      <a:pt x="320040" y="156210"/>
                      <a:pt x="365760" y="123190"/>
                      <a:pt x="389890" y="116840"/>
                    </a:cubicBezTo>
                    <a:cubicBezTo>
                      <a:pt x="403860" y="113030"/>
                      <a:pt x="415290" y="114300"/>
                      <a:pt x="424180" y="119380"/>
                    </a:cubicBezTo>
                    <a:cubicBezTo>
                      <a:pt x="433070" y="123190"/>
                      <a:pt x="440690" y="130810"/>
                      <a:pt x="444500" y="143510"/>
                    </a:cubicBezTo>
                    <a:cubicBezTo>
                      <a:pt x="453390" y="166370"/>
                      <a:pt x="453390" y="219710"/>
                      <a:pt x="445770" y="254000"/>
                    </a:cubicBezTo>
                    <a:cubicBezTo>
                      <a:pt x="439420" y="287020"/>
                      <a:pt x="412750" y="312420"/>
                      <a:pt x="405130" y="349250"/>
                    </a:cubicBezTo>
                    <a:cubicBezTo>
                      <a:pt x="394970" y="393700"/>
                      <a:pt x="415290" y="476250"/>
                      <a:pt x="402590" y="502920"/>
                    </a:cubicBezTo>
                    <a:cubicBezTo>
                      <a:pt x="396240" y="514350"/>
                      <a:pt x="387350" y="521970"/>
                      <a:pt x="377190" y="523240"/>
                    </a:cubicBezTo>
                    <a:cubicBezTo>
                      <a:pt x="367030" y="524510"/>
                      <a:pt x="349250" y="515620"/>
                      <a:pt x="339090" y="506730"/>
                    </a:cubicBezTo>
                    <a:cubicBezTo>
                      <a:pt x="328930" y="496570"/>
                      <a:pt x="316230" y="473710"/>
                      <a:pt x="314960" y="461010"/>
                    </a:cubicBezTo>
                    <a:cubicBezTo>
                      <a:pt x="314960" y="452120"/>
                      <a:pt x="317500" y="443230"/>
                      <a:pt x="322580" y="438150"/>
                    </a:cubicBezTo>
                    <a:cubicBezTo>
                      <a:pt x="327660" y="433070"/>
                      <a:pt x="339090" y="429260"/>
                      <a:pt x="345440" y="431800"/>
                    </a:cubicBezTo>
                    <a:cubicBezTo>
                      <a:pt x="353060" y="433070"/>
                      <a:pt x="364490" y="447040"/>
                      <a:pt x="365760" y="454660"/>
                    </a:cubicBezTo>
                    <a:cubicBezTo>
                      <a:pt x="367030" y="461010"/>
                      <a:pt x="361950" y="472440"/>
                      <a:pt x="355600" y="476250"/>
                    </a:cubicBezTo>
                    <a:cubicBezTo>
                      <a:pt x="349250" y="480060"/>
                      <a:pt x="331470" y="481330"/>
                      <a:pt x="325120" y="476250"/>
                    </a:cubicBezTo>
                    <a:cubicBezTo>
                      <a:pt x="318770" y="471170"/>
                      <a:pt x="313690" y="454660"/>
                      <a:pt x="316230" y="447040"/>
                    </a:cubicBezTo>
                    <a:cubicBezTo>
                      <a:pt x="320040" y="439420"/>
                      <a:pt x="334010" y="429260"/>
                      <a:pt x="342900" y="430530"/>
                    </a:cubicBezTo>
                    <a:cubicBezTo>
                      <a:pt x="354330" y="433070"/>
                      <a:pt x="381000" y="464820"/>
                      <a:pt x="378460" y="473710"/>
                    </a:cubicBezTo>
                    <a:cubicBezTo>
                      <a:pt x="377190" y="481330"/>
                      <a:pt x="360680" y="491490"/>
                      <a:pt x="355600" y="488950"/>
                    </a:cubicBezTo>
                    <a:cubicBezTo>
                      <a:pt x="344170" y="481330"/>
                      <a:pt x="353060" y="372110"/>
                      <a:pt x="363220" y="334010"/>
                    </a:cubicBezTo>
                    <a:cubicBezTo>
                      <a:pt x="369570" y="311150"/>
                      <a:pt x="384810" y="302260"/>
                      <a:pt x="391160" y="280670"/>
                    </a:cubicBezTo>
                    <a:cubicBezTo>
                      <a:pt x="397510" y="251460"/>
                      <a:pt x="406400" y="179070"/>
                      <a:pt x="393700" y="171450"/>
                    </a:cubicBezTo>
                    <a:cubicBezTo>
                      <a:pt x="383540" y="166370"/>
                      <a:pt x="355600" y="193040"/>
                      <a:pt x="335280" y="212090"/>
                    </a:cubicBezTo>
                    <a:cubicBezTo>
                      <a:pt x="308610" y="238760"/>
                      <a:pt x="278130" y="307340"/>
                      <a:pt x="251460" y="320040"/>
                    </a:cubicBezTo>
                    <a:cubicBezTo>
                      <a:pt x="237490" y="326390"/>
                      <a:pt x="220980" y="325120"/>
                      <a:pt x="210820" y="318770"/>
                    </a:cubicBezTo>
                    <a:cubicBezTo>
                      <a:pt x="201930" y="312420"/>
                      <a:pt x="200660" y="300990"/>
                      <a:pt x="196850" y="283210"/>
                    </a:cubicBezTo>
                    <a:cubicBezTo>
                      <a:pt x="187960" y="237490"/>
                      <a:pt x="182880" y="41910"/>
                      <a:pt x="196850" y="36830"/>
                    </a:cubicBezTo>
                    <a:cubicBezTo>
                      <a:pt x="201930" y="34290"/>
                      <a:pt x="214630" y="46990"/>
                      <a:pt x="215900" y="57150"/>
                    </a:cubicBezTo>
                    <a:cubicBezTo>
                      <a:pt x="218440" y="92710"/>
                      <a:pt x="92710" y="226060"/>
                      <a:pt x="67310" y="280670"/>
                    </a:cubicBezTo>
                    <a:cubicBezTo>
                      <a:pt x="54610" y="307340"/>
                      <a:pt x="58420" y="332740"/>
                      <a:pt x="46990" y="345440"/>
                    </a:cubicBezTo>
                    <a:cubicBezTo>
                      <a:pt x="40640" y="354330"/>
                      <a:pt x="29210" y="360680"/>
                      <a:pt x="21590" y="359410"/>
                    </a:cubicBezTo>
                    <a:cubicBezTo>
                      <a:pt x="13970" y="358140"/>
                      <a:pt x="0" y="334010"/>
                      <a:pt x="0" y="334010"/>
                    </a:cubicBezTo>
                  </a:path>
                </a:pathLst>
              </a:custGeom>
              <a:solidFill>
                <a:srgbClr val="0671D3"/>
              </a:solidFill>
              <a:ln cap="sq">
                <a:noFill/>
                <a:prstDash val="solid"/>
                <a:miter/>
              </a:ln>
            </p:spPr>
          </p:sp>
        </p:grpSp>
      </p:grpSp>
      <p:grpSp>
        <p:nvGrpSpPr>
          <p:cNvPr name="Group 154" id="154"/>
          <p:cNvGrpSpPr/>
          <p:nvPr/>
        </p:nvGrpSpPr>
        <p:grpSpPr>
          <a:xfrm rot="0">
            <a:off x="9144000" y="1715779"/>
            <a:ext cx="3289513" cy="3023853"/>
            <a:chOff x="0" y="0"/>
            <a:chExt cx="4386017" cy="4031804"/>
          </a:xfrm>
        </p:grpSpPr>
        <p:grpSp>
          <p:nvGrpSpPr>
            <p:cNvPr name="Group 155" id="155"/>
            <p:cNvGrpSpPr/>
            <p:nvPr/>
          </p:nvGrpSpPr>
          <p:grpSpPr>
            <a:xfrm rot="0">
              <a:off x="302034" y="412412"/>
              <a:ext cx="2842733" cy="2867819"/>
              <a:chOff x="0" y="0"/>
              <a:chExt cx="3597910" cy="3629660"/>
            </a:xfrm>
          </p:grpSpPr>
          <p:sp>
            <p:nvSpPr>
              <p:cNvPr name="Freeform 156" id="156"/>
              <p:cNvSpPr/>
              <p:nvPr/>
            </p:nvSpPr>
            <p:spPr>
              <a:xfrm flipH="false" flipV="false" rot="0">
                <a:off x="49530" y="38100"/>
                <a:ext cx="3498850" cy="3553460"/>
              </a:xfrm>
              <a:custGeom>
                <a:avLst/>
                <a:gdLst/>
                <a:ahLst/>
                <a:cxnLst/>
                <a:rect r="r" b="b" t="t" l="l"/>
                <a:pathLst>
                  <a:path h="3553460" w="3498850">
                    <a:moveTo>
                      <a:pt x="728980" y="2244090"/>
                    </a:moveTo>
                    <a:cubicBezTo>
                      <a:pt x="758190" y="2413000"/>
                      <a:pt x="901700" y="2795270"/>
                      <a:pt x="961390" y="2997200"/>
                    </a:cubicBezTo>
                    <a:cubicBezTo>
                      <a:pt x="1008380" y="3153410"/>
                      <a:pt x="1045210" y="3338830"/>
                      <a:pt x="1075690" y="3416300"/>
                    </a:cubicBezTo>
                    <a:cubicBezTo>
                      <a:pt x="1088390" y="3446780"/>
                      <a:pt x="1097280" y="3464560"/>
                      <a:pt x="1108710" y="3478530"/>
                    </a:cubicBezTo>
                    <a:cubicBezTo>
                      <a:pt x="1116330" y="3486150"/>
                      <a:pt x="1120140" y="3492500"/>
                      <a:pt x="1132840" y="3493770"/>
                    </a:cubicBezTo>
                    <a:cubicBezTo>
                      <a:pt x="1173480" y="3497580"/>
                      <a:pt x="1308100" y="3420110"/>
                      <a:pt x="1395730" y="3394710"/>
                    </a:cubicBezTo>
                    <a:cubicBezTo>
                      <a:pt x="1480820" y="3371850"/>
                      <a:pt x="1544320" y="3362960"/>
                      <a:pt x="1652270" y="3345180"/>
                    </a:cubicBezTo>
                    <a:cubicBezTo>
                      <a:pt x="1831340" y="3317240"/>
                      <a:pt x="2174240" y="3275330"/>
                      <a:pt x="2374900" y="3256280"/>
                    </a:cubicBezTo>
                    <a:cubicBezTo>
                      <a:pt x="2515870" y="3242310"/>
                      <a:pt x="2594610" y="3244850"/>
                      <a:pt x="2735580" y="3232150"/>
                    </a:cubicBezTo>
                    <a:cubicBezTo>
                      <a:pt x="2934970" y="3215640"/>
                      <a:pt x="3437890" y="3209290"/>
                      <a:pt x="3456940" y="3155950"/>
                    </a:cubicBezTo>
                    <a:cubicBezTo>
                      <a:pt x="3463290" y="3135630"/>
                      <a:pt x="3412490" y="3125470"/>
                      <a:pt x="3385820" y="3086100"/>
                    </a:cubicBezTo>
                    <a:cubicBezTo>
                      <a:pt x="3313430" y="2978150"/>
                      <a:pt x="3208020" y="2633980"/>
                      <a:pt x="3096260" y="2409190"/>
                    </a:cubicBezTo>
                    <a:cubicBezTo>
                      <a:pt x="2979420" y="2174240"/>
                      <a:pt x="2820670" y="1932940"/>
                      <a:pt x="2697480" y="1708150"/>
                    </a:cubicBezTo>
                    <a:cubicBezTo>
                      <a:pt x="2585720" y="1502410"/>
                      <a:pt x="2465070" y="1283970"/>
                      <a:pt x="2388870" y="1112520"/>
                    </a:cubicBezTo>
                    <a:cubicBezTo>
                      <a:pt x="2332990" y="988060"/>
                      <a:pt x="2299970" y="902970"/>
                      <a:pt x="2263140" y="781050"/>
                    </a:cubicBezTo>
                    <a:cubicBezTo>
                      <a:pt x="2219960" y="637540"/>
                      <a:pt x="2185670" y="398780"/>
                      <a:pt x="2152650" y="303530"/>
                    </a:cubicBezTo>
                    <a:cubicBezTo>
                      <a:pt x="2136140" y="260350"/>
                      <a:pt x="2128520" y="246380"/>
                      <a:pt x="2108200" y="214630"/>
                    </a:cubicBezTo>
                    <a:cubicBezTo>
                      <a:pt x="2077720" y="167640"/>
                      <a:pt x="2040890" y="83820"/>
                      <a:pt x="1981200" y="57150"/>
                    </a:cubicBezTo>
                    <a:cubicBezTo>
                      <a:pt x="1911350" y="25400"/>
                      <a:pt x="1799590" y="60960"/>
                      <a:pt x="1699260" y="69850"/>
                    </a:cubicBezTo>
                    <a:cubicBezTo>
                      <a:pt x="1583690" y="80010"/>
                      <a:pt x="1485900" y="93980"/>
                      <a:pt x="1328420" y="120650"/>
                    </a:cubicBezTo>
                    <a:cubicBezTo>
                      <a:pt x="1046480" y="168910"/>
                      <a:pt x="330200" y="337820"/>
                      <a:pt x="151130" y="361950"/>
                    </a:cubicBezTo>
                    <a:cubicBezTo>
                      <a:pt x="100330" y="369570"/>
                      <a:pt x="63500" y="379730"/>
                      <a:pt x="50800" y="369570"/>
                    </a:cubicBezTo>
                    <a:cubicBezTo>
                      <a:pt x="44450" y="363220"/>
                      <a:pt x="44450" y="344170"/>
                      <a:pt x="48260" y="341630"/>
                    </a:cubicBezTo>
                    <a:cubicBezTo>
                      <a:pt x="57150" y="336550"/>
                      <a:pt x="111760" y="377190"/>
                      <a:pt x="135890" y="400050"/>
                    </a:cubicBezTo>
                    <a:cubicBezTo>
                      <a:pt x="158750" y="421640"/>
                      <a:pt x="170180" y="440690"/>
                      <a:pt x="187960" y="473710"/>
                    </a:cubicBezTo>
                    <a:cubicBezTo>
                      <a:pt x="222250" y="534670"/>
                      <a:pt x="266700" y="654050"/>
                      <a:pt x="299720" y="741680"/>
                    </a:cubicBezTo>
                    <a:cubicBezTo>
                      <a:pt x="330200" y="822960"/>
                      <a:pt x="347980" y="885190"/>
                      <a:pt x="378460" y="981710"/>
                    </a:cubicBezTo>
                    <a:cubicBezTo>
                      <a:pt x="424180" y="1123950"/>
                      <a:pt x="485140" y="1309370"/>
                      <a:pt x="542290" y="1511300"/>
                    </a:cubicBezTo>
                    <a:cubicBezTo>
                      <a:pt x="618490" y="1774190"/>
                      <a:pt x="759460" y="2288540"/>
                      <a:pt x="786130" y="2429510"/>
                    </a:cubicBezTo>
                    <a:cubicBezTo>
                      <a:pt x="793750" y="2470150"/>
                      <a:pt x="802640" y="2495550"/>
                      <a:pt x="793750" y="2509520"/>
                    </a:cubicBezTo>
                    <a:cubicBezTo>
                      <a:pt x="788670" y="2518410"/>
                      <a:pt x="773430" y="2523490"/>
                      <a:pt x="765810" y="2520950"/>
                    </a:cubicBezTo>
                    <a:cubicBezTo>
                      <a:pt x="758190" y="2518410"/>
                      <a:pt x="746760" y="2504440"/>
                      <a:pt x="746760" y="2496820"/>
                    </a:cubicBezTo>
                    <a:cubicBezTo>
                      <a:pt x="748030" y="2487930"/>
                      <a:pt x="765810" y="2471420"/>
                      <a:pt x="773430" y="2471420"/>
                    </a:cubicBezTo>
                    <a:cubicBezTo>
                      <a:pt x="781050" y="2470150"/>
                      <a:pt x="791210" y="2477770"/>
                      <a:pt x="795020" y="2482850"/>
                    </a:cubicBezTo>
                    <a:cubicBezTo>
                      <a:pt x="797560" y="2489200"/>
                      <a:pt x="798830" y="2500630"/>
                      <a:pt x="796290" y="2506980"/>
                    </a:cubicBezTo>
                    <a:cubicBezTo>
                      <a:pt x="792480" y="2513330"/>
                      <a:pt x="783590" y="2520950"/>
                      <a:pt x="777240" y="2520950"/>
                    </a:cubicBezTo>
                    <a:cubicBezTo>
                      <a:pt x="768350" y="2522220"/>
                      <a:pt x="759460" y="2519680"/>
                      <a:pt x="749300" y="2506980"/>
                    </a:cubicBezTo>
                    <a:cubicBezTo>
                      <a:pt x="692150" y="2434590"/>
                      <a:pt x="581660" y="1831340"/>
                      <a:pt x="494030" y="1525270"/>
                    </a:cubicBezTo>
                    <a:cubicBezTo>
                      <a:pt x="415290" y="1253490"/>
                      <a:pt x="320040" y="946150"/>
                      <a:pt x="252730" y="759460"/>
                    </a:cubicBezTo>
                    <a:cubicBezTo>
                      <a:pt x="212090" y="650240"/>
                      <a:pt x="175260" y="556260"/>
                      <a:pt x="144780" y="500380"/>
                    </a:cubicBezTo>
                    <a:cubicBezTo>
                      <a:pt x="129540" y="471170"/>
                      <a:pt x="120650" y="457200"/>
                      <a:pt x="101600" y="438150"/>
                    </a:cubicBezTo>
                    <a:cubicBezTo>
                      <a:pt x="78740" y="415290"/>
                      <a:pt x="25400" y="393700"/>
                      <a:pt x="11430" y="374650"/>
                    </a:cubicBezTo>
                    <a:cubicBezTo>
                      <a:pt x="3810" y="365760"/>
                      <a:pt x="0" y="355600"/>
                      <a:pt x="1270" y="347980"/>
                    </a:cubicBezTo>
                    <a:cubicBezTo>
                      <a:pt x="3810" y="336550"/>
                      <a:pt x="15240" y="327660"/>
                      <a:pt x="33020" y="318770"/>
                    </a:cubicBezTo>
                    <a:cubicBezTo>
                      <a:pt x="83820" y="294640"/>
                      <a:pt x="226060" y="297180"/>
                      <a:pt x="365760" y="273050"/>
                    </a:cubicBezTo>
                    <a:cubicBezTo>
                      <a:pt x="603250" y="231140"/>
                      <a:pt x="1062990" y="114300"/>
                      <a:pt x="1322070" y="69850"/>
                    </a:cubicBezTo>
                    <a:cubicBezTo>
                      <a:pt x="1497330" y="40640"/>
                      <a:pt x="1640840" y="20320"/>
                      <a:pt x="1765300" y="12700"/>
                    </a:cubicBezTo>
                    <a:cubicBezTo>
                      <a:pt x="1854200" y="7620"/>
                      <a:pt x="1950720" y="0"/>
                      <a:pt x="1995170" y="13970"/>
                    </a:cubicBezTo>
                    <a:cubicBezTo>
                      <a:pt x="2018030" y="20320"/>
                      <a:pt x="2023110" y="27940"/>
                      <a:pt x="2039620" y="44450"/>
                    </a:cubicBezTo>
                    <a:cubicBezTo>
                      <a:pt x="2075180" y="78740"/>
                      <a:pt x="2141220" y="158750"/>
                      <a:pt x="2175510" y="226060"/>
                    </a:cubicBezTo>
                    <a:cubicBezTo>
                      <a:pt x="2209800" y="293370"/>
                      <a:pt x="2226310" y="365760"/>
                      <a:pt x="2246630" y="447040"/>
                    </a:cubicBezTo>
                    <a:cubicBezTo>
                      <a:pt x="2272030" y="543560"/>
                      <a:pt x="2284730" y="666750"/>
                      <a:pt x="2311400" y="764540"/>
                    </a:cubicBezTo>
                    <a:cubicBezTo>
                      <a:pt x="2335530" y="852170"/>
                      <a:pt x="2354580" y="909320"/>
                      <a:pt x="2396490" y="1009650"/>
                    </a:cubicBezTo>
                    <a:cubicBezTo>
                      <a:pt x="2470150" y="1179830"/>
                      <a:pt x="2623820" y="1465580"/>
                      <a:pt x="2740660" y="1680210"/>
                    </a:cubicBezTo>
                    <a:cubicBezTo>
                      <a:pt x="2852420" y="1885950"/>
                      <a:pt x="2978150" y="2062480"/>
                      <a:pt x="3083560" y="2272030"/>
                    </a:cubicBezTo>
                    <a:cubicBezTo>
                      <a:pt x="3195320" y="2495550"/>
                      <a:pt x="3310890" y="2827020"/>
                      <a:pt x="3390900" y="2983230"/>
                    </a:cubicBezTo>
                    <a:cubicBezTo>
                      <a:pt x="3431540" y="3063240"/>
                      <a:pt x="3491230" y="3124200"/>
                      <a:pt x="3496310" y="3159760"/>
                    </a:cubicBezTo>
                    <a:cubicBezTo>
                      <a:pt x="3498850" y="3175000"/>
                      <a:pt x="3496310" y="3183890"/>
                      <a:pt x="3489960" y="3192780"/>
                    </a:cubicBezTo>
                    <a:cubicBezTo>
                      <a:pt x="3479800" y="3202940"/>
                      <a:pt x="3464560" y="3205480"/>
                      <a:pt x="3432810" y="3213100"/>
                    </a:cubicBezTo>
                    <a:cubicBezTo>
                      <a:pt x="3302000" y="3242310"/>
                      <a:pt x="2715260" y="3270250"/>
                      <a:pt x="2382520" y="3305810"/>
                    </a:cubicBezTo>
                    <a:cubicBezTo>
                      <a:pt x="2082800" y="3338830"/>
                      <a:pt x="1692910" y="3382010"/>
                      <a:pt x="1526540" y="3415030"/>
                    </a:cubicBezTo>
                    <a:cubicBezTo>
                      <a:pt x="1456690" y="3429000"/>
                      <a:pt x="1431290" y="3435350"/>
                      <a:pt x="1380490" y="3453130"/>
                    </a:cubicBezTo>
                    <a:cubicBezTo>
                      <a:pt x="1318260" y="3474720"/>
                      <a:pt x="1234440" y="3528060"/>
                      <a:pt x="1181100" y="3539490"/>
                    </a:cubicBezTo>
                    <a:cubicBezTo>
                      <a:pt x="1148080" y="3545840"/>
                      <a:pt x="1120140" y="3553460"/>
                      <a:pt x="1096010" y="3539490"/>
                    </a:cubicBezTo>
                    <a:cubicBezTo>
                      <a:pt x="1066800" y="3522980"/>
                      <a:pt x="1049020" y="3479800"/>
                      <a:pt x="1027430" y="3429000"/>
                    </a:cubicBezTo>
                    <a:cubicBezTo>
                      <a:pt x="986790" y="3336290"/>
                      <a:pt x="960120" y="3168650"/>
                      <a:pt x="913130" y="3012440"/>
                    </a:cubicBezTo>
                    <a:cubicBezTo>
                      <a:pt x="852170" y="2809240"/>
                      <a:pt x="704850" y="2429510"/>
                      <a:pt x="684530" y="2311400"/>
                    </a:cubicBezTo>
                    <a:cubicBezTo>
                      <a:pt x="678180" y="2272030"/>
                      <a:pt x="674370" y="2245360"/>
                      <a:pt x="683260" y="2231390"/>
                    </a:cubicBezTo>
                    <a:cubicBezTo>
                      <a:pt x="688340" y="2223770"/>
                      <a:pt x="702310" y="2219960"/>
                      <a:pt x="709930" y="2222500"/>
                    </a:cubicBezTo>
                    <a:cubicBezTo>
                      <a:pt x="717550" y="2223770"/>
                      <a:pt x="728980" y="2244090"/>
                      <a:pt x="728980" y="2244090"/>
                    </a:cubicBezTo>
                  </a:path>
                </a:pathLst>
              </a:custGeom>
              <a:solidFill>
                <a:srgbClr val="01184E"/>
              </a:solidFill>
              <a:ln cap="sq">
                <a:noFill/>
                <a:prstDash val="solid"/>
                <a:miter/>
              </a:ln>
            </p:spPr>
          </p:sp>
        </p:grpSp>
        <p:grpSp>
          <p:nvGrpSpPr>
            <p:cNvPr name="Group 157" id="157"/>
            <p:cNvGrpSpPr/>
            <p:nvPr/>
          </p:nvGrpSpPr>
          <p:grpSpPr>
            <a:xfrm rot="0">
              <a:off x="0" y="735518"/>
              <a:ext cx="1369690" cy="3280231"/>
              <a:chOff x="0" y="0"/>
              <a:chExt cx="1733550" cy="4151630"/>
            </a:xfrm>
          </p:grpSpPr>
          <p:sp>
            <p:nvSpPr>
              <p:cNvPr name="Freeform 158" id="158"/>
              <p:cNvSpPr/>
              <p:nvPr/>
            </p:nvSpPr>
            <p:spPr>
              <a:xfrm flipH="false" flipV="false" rot="0">
                <a:off x="49530" y="49530"/>
                <a:ext cx="1631950" cy="4051300"/>
              </a:xfrm>
              <a:custGeom>
                <a:avLst/>
                <a:gdLst/>
                <a:ahLst/>
                <a:cxnLst/>
                <a:rect r="r" b="b" t="t" l="l"/>
                <a:pathLst>
                  <a:path h="4051300" w="1631950">
                    <a:moveTo>
                      <a:pt x="342900" y="26670"/>
                    </a:moveTo>
                    <a:cubicBezTo>
                      <a:pt x="326390" y="709930"/>
                      <a:pt x="316230" y="725170"/>
                      <a:pt x="299720" y="755650"/>
                    </a:cubicBezTo>
                    <a:cubicBezTo>
                      <a:pt x="281940" y="789940"/>
                      <a:pt x="260350" y="820420"/>
                      <a:pt x="229870" y="861060"/>
                    </a:cubicBezTo>
                    <a:cubicBezTo>
                      <a:pt x="185420" y="922020"/>
                      <a:pt x="63500" y="1012190"/>
                      <a:pt x="52070" y="1074420"/>
                    </a:cubicBezTo>
                    <a:cubicBezTo>
                      <a:pt x="43180" y="1115060"/>
                      <a:pt x="73660" y="1134110"/>
                      <a:pt x="86360" y="1184910"/>
                    </a:cubicBezTo>
                    <a:cubicBezTo>
                      <a:pt x="114300" y="1291590"/>
                      <a:pt x="149860" y="1544320"/>
                      <a:pt x="185420" y="1689100"/>
                    </a:cubicBezTo>
                    <a:cubicBezTo>
                      <a:pt x="213360" y="1802130"/>
                      <a:pt x="228600" y="1851660"/>
                      <a:pt x="273050" y="1987550"/>
                    </a:cubicBezTo>
                    <a:cubicBezTo>
                      <a:pt x="373380" y="2293620"/>
                      <a:pt x="664210" y="3106420"/>
                      <a:pt x="810260" y="3460750"/>
                    </a:cubicBezTo>
                    <a:cubicBezTo>
                      <a:pt x="895350" y="3666490"/>
                      <a:pt x="981710" y="3855720"/>
                      <a:pt x="1033780" y="3939540"/>
                    </a:cubicBezTo>
                    <a:cubicBezTo>
                      <a:pt x="1054100" y="3972560"/>
                      <a:pt x="1073150" y="4004310"/>
                      <a:pt x="1083310" y="4001770"/>
                    </a:cubicBezTo>
                    <a:cubicBezTo>
                      <a:pt x="1092200" y="3999230"/>
                      <a:pt x="1087120" y="3961130"/>
                      <a:pt x="1093470" y="3938270"/>
                    </a:cubicBezTo>
                    <a:cubicBezTo>
                      <a:pt x="1102360" y="3907790"/>
                      <a:pt x="1113790" y="3883660"/>
                      <a:pt x="1136650" y="3837940"/>
                    </a:cubicBezTo>
                    <a:cubicBezTo>
                      <a:pt x="1188720" y="3729990"/>
                      <a:pt x="1344930" y="3437890"/>
                      <a:pt x="1427480" y="3313430"/>
                    </a:cubicBezTo>
                    <a:cubicBezTo>
                      <a:pt x="1475740" y="3241040"/>
                      <a:pt x="1515110" y="3178810"/>
                      <a:pt x="1555750" y="3147060"/>
                    </a:cubicBezTo>
                    <a:cubicBezTo>
                      <a:pt x="1578610" y="3128010"/>
                      <a:pt x="1614170" y="3108960"/>
                      <a:pt x="1624330" y="3115310"/>
                    </a:cubicBezTo>
                    <a:cubicBezTo>
                      <a:pt x="1630680" y="3119120"/>
                      <a:pt x="1630680" y="3145790"/>
                      <a:pt x="1625600" y="3152140"/>
                    </a:cubicBezTo>
                    <a:cubicBezTo>
                      <a:pt x="1619250" y="3158490"/>
                      <a:pt x="1593850" y="3157220"/>
                      <a:pt x="1587500" y="3152140"/>
                    </a:cubicBezTo>
                    <a:cubicBezTo>
                      <a:pt x="1582420" y="3145790"/>
                      <a:pt x="1584960" y="3120390"/>
                      <a:pt x="1591310" y="3115310"/>
                    </a:cubicBezTo>
                    <a:cubicBezTo>
                      <a:pt x="1596390" y="3108960"/>
                      <a:pt x="1614170" y="3110230"/>
                      <a:pt x="1621790" y="3114040"/>
                    </a:cubicBezTo>
                    <a:cubicBezTo>
                      <a:pt x="1628140" y="3117850"/>
                      <a:pt x="1631950" y="3128010"/>
                      <a:pt x="1631950" y="3135630"/>
                    </a:cubicBezTo>
                    <a:cubicBezTo>
                      <a:pt x="1631950" y="3141980"/>
                      <a:pt x="1626870" y="3152140"/>
                      <a:pt x="1620520" y="3155950"/>
                    </a:cubicBezTo>
                    <a:cubicBezTo>
                      <a:pt x="1614170" y="3159760"/>
                      <a:pt x="1596390" y="3148330"/>
                      <a:pt x="1590040" y="3153410"/>
                    </a:cubicBezTo>
                    <a:cubicBezTo>
                      <a:pt x="1582420" y="3158490"/>
                      <a:pt x="1590040" y="3176270"/>
                      <a:pt x="1582420" y="3191510"/>
                    </a:cubicBezTo>
                    <a:cubicBezTo>
                      <a:pt x="1567180" y="3225800"/>
                      <a:pt x="1515110" y="3271520"/>
                      <a:pt x="1473200" y="3335020"/>
                    </a:cubicBezTo>
                    <a:cubicBezTo>
                      <a:pt x="1400810" y="3444240"/>
                      <a:pt x="1276350" y="3671570"/>
                      <a:pt x="1212850" y="3799840"/>
                    </a:cubicBezTo>
                    <a:cubicBezTo>
                      <a:pt x="1169670" y="3886200"/>
                      <a:pt x="1146810" y="3986530"/>
                      <a:pt x="1116330" y="4023360"/>
                    </a:cubicBezTo>
                    <a:cubicBezTo>
                      <a:pt x="1103630" y="4039870"/>
                      <a:pt x="1092200" y="4051300"/>
                      <a:pt x="1076960" y="4050030"/>
                    </a:cubicBezTo>
                    <a:cubicBezTo>
                      <a:pt x="1055370" y="4050030"/>
                      <a:pt x="1028700" y="4023360"/>
                      <a:pt x="1002030" y="3986530"/>
                    </a:cubicBezTo>
                    <a:cubicBezTo>
                      <a:pt x="935990" y="3901440"/>
                      <a:pt x="853440" y="3694430"/>
                      <a:pt x="763270" y="3478530"/>
                    </a:cubicBezTo>
                    <a:cubicBezTo>
                      <a:pt x="612140" y="3116580"/>
                      <a:pt x="325120" y="2308860"/>
                      <a:pt x="223520" y="2001520"/>
                    </a:cubicBezTo>
                    <a:cubicBezTo>
                      <a:pt x="179070" y="1864360"/>
                      <a:pt x="163830" y="1813560"/>
                      <a:pt x="135890" y="1699260"/>
                    </a:cubicBezTo>
                    <a:cubicBezTo>
                      <a:pt x="100330" y="1554480"/>
                      <a:pt x="66040" y="1306830"/>
                      <a:pt x="38100" y="1198880"/>
                    </a:cubicBezTo>
                    <a:cubicBezTo>
                      <a:pt x="24130" y="1145540"/>
                      <a:pt x="2540" y="1112520"/>
                      <a:pt x="1270" y="1080770"/>
                    </a:cubicBezTo>
                    <a:cubicBezTo>
                      <a:pt x="0" y="1059180"/>
                      <a:pt x="1270" y="1046480"/>
                      <a:pt x="12700" y="1024890"/>
                    </a:cubicBezTo>
                    <a:cubicBezTo>
                      <a:pt x="33020" y="988060"/>
                      <a:pt x="102870" y="941070"/>
                      <a:pt x="143510" y="890270"/>
                    </a:cubicBezTo>
                    <a:cubicBezTo>
                      <a:pt x="189230" y="834390"/>
                      <a:pt x="247650" y="768350"/>
                      <a:pt x="271780" y="701040"/>
                    </a:cubicBezTo>
                    <a:cubicBezTo>
                      <a:pt x="294640" y="637540"/>
                      <a:pt x="288290" y="582930"/>
                      <a:pt x="292100" y="502920"/>
                    </a:cubicBezTo>
                    <a:cubicBezTo>
                      <a:pt x="298450" y="378460"/>
                      <a:pt x="265430" y="85090"/>
                      <a:pt x="292100" y="26670"/>
                    </a:cubicBezTo>
                    <a:cubicBezTo>
                      <a:pt x="299720" y="10160"/>
                      <a:pt x="311150" y="0"/>
                      <a:pt x="320040" y="1270"/>
                    </a:cubicBezTo>
                    <a:cubicBezTo>
                      <a:pt x="328930" y="1270"/>
                      <a:pt x="342900" y="26670"/>
                      <a:pt x="342900" y="26670"/>
                    </a:cubicBezTo>
                  </a:path>
                </a:pathLst>
              </a:custGeom>
              <a:solidFill>
                <a:srgbClr val="01184E"/>
              </a:solidFill>
              <a:ln cap="sq">
                <a:noFill/>
                <a:prstDash val="solid"/>
                <a:miter/>
              </a:ln>
            </p:spPr>
          </p:sp>
        </p:grpSp>
        <p:grpSp>
          <p:nvGrpSpPr>
            <p:cNvPr name="Group 159" id="159"/>
            <p:cNvGrpSpPr/>
            <p:nvPr/>
          </p:nvGrpSpPr>
          <p:grpSpPr>
            <a:xfrm rot="0">
              <a:off x="942226" y="2962142"/>
              <a:ext cx="2251709" cy="1069662"/>
              <a:chOff x="0" y="0"/>
              <a:chExt cx="2849880" cy="1353820"/>
            </a:xfrm>
          </p:grpSpPr>
          <p:sp>
            <p:nvSpPr>
              <p:cNvPr name="Freeform 160" id="160"/>
              <p:cNvSpPr/>
              <p:nvPr/>
            </p:nvSpPr>
            <p:spPr>
              <a:xfrm flipH="false" flipV="false" rot="0">
                <a:off x="50800" y="49530"/>
                <a:ext cx="2757170" cy="1266190"/>
              </a:xfrm>
              <a:custGeom>
                <a:avLst/>
                <a:gdLst/>
                <a:ahLst/>
                <a:cxnLst/>
                <a:rect r="r" b="b" t="t" l="l"/>
                <a:pathLst>
                  <a:path h="1266190" w="2757170">
                    <a:moveTo>
                      <a:pt x="20320" y="1202690"/>
                    </a:moveTo>
                    <a:cubicBezTo>
                      <a:pt x="459740" y="1125220"/>
                      <a:pt x="532130" y="1118870"/>
                      <a:pt x="683260" y="1112520"/>
                    </a:cubicBezTo>
                    <a:cubicBezTo>
                      <a:pt x="1007110" y="1097280"/>
                      <a:pt x="1954530" y="1089660"/>
                      <a:pt x="2204720" y="1099820"/>
                    </a:cubicBezTo>
                    <a:cubicBezTo>
                      <a:pt x="2287270" y="1103630"/>
                      <a:pt x="2360930" y="1127760"/>
                      <a:pt x="2368550" y="1116330"/>
                    </a:cubicBezTo>
                    <a:cubicBezTo>
                      <a:pt x="2371090" y="1111250"/>
                      <a:pt x="2355850" y="1104900"/>
                      <a:pt x="2354580" y="1092200"/>
                    </a:cubicBezTo>
                    <a:cubicBezTo>
                      <a:pt x="2349500" y="1064260"/>
                      <a:pt x="2368550" y="1005840"/>
                      <a:pt x="2390140" y="933450"/>
                    </a:cubicBezTo>
                    <a:cubicBezTo>
                      <a:pt x="2439670" y="765810"/>
                      <a:pt x="2664460" y="264160"/>
                      <a:pt x="2693670" y="120650"/>
                    </a:cubicBezTo>
                    <a:cubicBezTo>
                      <a:pt x="2703830" y="71120"/>
                      <a:pt x="2689860" y="36830"/>
                      <a:pt x="2698750" y="17780"/>
                    </a:cubicBezTo>
                    <a:cubicBezTo>
                      <a:pt x="2702560" y="8890"/>
                      <a:pt x="2708910" y="2540"/>
                      <a:pt x="2716530" y="1270"/>
                    </a:cubicBezTo>
                    <a:cubicBezTo>
                      <a:pt x="2725420" y="1270"/>
                      <a:pt x="2744470" y="12700"/>
                      <a:pt x="2748280" y="20320"/>
                    </a:cubicBezTo>
                    <a:cubicBezTo>
                      <a:pt x="2750820" y="27940"/>
                      <a:pt x="2745740" y="38100"/>
                      <a:pt x="2741930" y="43180"/>
                    </a:cubicBezTo>
                    <a:cubicBezTo>
                      <a:pt x="2736850" y="48260"/>
                      <a:pt x="2725420" y="53340"/>
                      <a:pt x="2719070" y="50800"/>
                    </a:cubicBezTo>
                    <a:cubicBezTo>
                      <a:pt x="2710180" y="48260"/>
                      <a:pt x="2697480" y="29210"/>
                      <a:pt x="2698750" y="20320"/>
                    </a:cubicBezTo>
                    <a:cubicBezTo>
                      <a:pt x="2698750" y="12700"/>
                      <a:pt x="2713990" y="1270"/>
                      <a:pt x="2721610" y="1270"/>
                    </a:cubicBezTo>
                    <a:cubicBezTo>
                      <a:pt x="2729230" y="0"/>
                      <a:pt x="2741930" y="7620"/>
                      <a:pt x="2747010" y="17780"/>
                    </a:cubicBezTo>
                    <a:cubicBezTo>
                      <a:pt x="2757170" y="39370"/>
                      <a:pt x="2752090" y="83820"/>
                      <a:pt x="2740660" y="142240"/>
                    </a:cubicBezTo>
                    <a:cubicBezTo>
                      <a:pt x="2707640" y="294640"/>
                      <a:pt x="2490470" y="763270"/>
                      <a:pt x="2439670" y="944880"/>
                    </a:cubicBezTo>
                    <a:cubicBezTo>
                      <a:pt x="2413000" y="1035050"/>
                      <a:pt x="2419350" y="1123950"/>
                      <a:pt x="2397760" y="1151890"/>
                    </a:cubicBezTo>
                    <a:cubicBezTo>
                      <a:pt x="2388870" y="1163320"/>
                      <a:pt x="2382520" y="1164590"/>
                      <a:pt x="2367280" y="1167130"/>
                    </a:cubicBezTo>
                    <a:cubicBezTo>
                      <a:pt x="2335530" y="1172210"/>
                      <a:pt x="2287270" y="1154430"/>
                      <a:pt x="2204720" y="1150620"/>
                    </a:cubicBezTo>
                    <a:cubicBezTo>
                      <a:pt x="1955800" y="1140460"/>
                      <a:pt x="1007110" y="1148080"/>
                      <a:pt x="685800" y="1162050"/>
                    </a:cubicBezTo>
                    <a:cubicBezTo>
                      <a:pt x="535940" y="1169670"/>
                      <a:pt x="467360" y="1176020"/>
                      <a:pt x="358140" y="1191260"/>
                    </a:cubicBezTo>
                    <a:cubicBezTo>
                      <a:pt x="246380" y="1206500"/>
                      <a:pt x="71120" y="1266190"/>
                      <a:pt x="25400" y="1253490"/>
                    </a:cubicBezTo>
                    <a:cubicBezTo>
                      <a:pt x="10160" y="1248410"/>
                      <a:pt x="1270" y="1238250"/>
                      <a:pt x="0" y="1229360"/>
                    </a:cubicBezTo>
                    <a:cubicBezTo>
                      <a:pt x="0" y="1221740"/>
                      <a:pt x="20320" y="1202690"/>
                      <a:pt x="20320" y="1202690"/>
                    </a:cubicBezTo>
                  </a:path>
                </a:pathLst>
              </a:custGeom>
              <a:solidFill>
                <a:srgbClr val="01184E"/>
              </a:solidFill>
              <a:ln cap="sq">
                <a:noFill/>
                <a:prstDash val="solid"/>
                <a:miter/>
              </a:ln>
            </p:spPr>
          </p:sp>
        </p:grpSp>
        <p:grpSp>
          <p:nvGrpSpPr>
            <p:cNvPr name="Group 161" id="161"/>
            <p:cNvGrpSpPr/>
            <p:nvPr/>
          </p:nvGrpSpPr>
          <p:grpSpPr>
            <a:xfrm rot="0">
              <a:off x="1987806" y="0"/>
              <a:ext cx="2398211" cy="3009303"/>
              <a:chOff x="0" y="0"/>
              <a:chExt cx="3035300" cy="3808730"/>
            </a:xfrm>
          </p:grpSpPr>
          <p:sp>
            <p:nvSpPr>
              <p:cNvPr name="Freeform 162" id="162"/>
              <p:cNvSpPr/>
              <p:nvPr/>
            </p:nvSpPr>
            <p:spPr>
              <a:xfrm flipH="false" flipV="false" rot="0">
                <a:off x="49530" y="41910"/>
                <a:ext cx="2936240" cy="3731260"/>
              </a:xfrm>
              <a:custGeom>
                <a:avLst/>
                <a:gdLst/>
                <a:ahLst/>
                <a:cxnLst/>
                <a:rect r="r" b="b" t="t" l="l"/>
                <a:pathLst>
                  <a:path h="3731260" w="2936240">
                    <a:moveTo>
                      <a:pt x="21590" y="515620"/>
                    </a:moveTo>
                    <a:cubicBezTo>
                      <a:pt x="405130" y="415290"/>
                      <a:pt x="1163320" y="95250"/>
                      <a:pt x="1363980" y="36830"/>
                    </a:cubicBezTo>
                    <a:cubicBezTo>
                      <a:pt x="1431290" y="17780"/>
                      <a:pt x="1461770" y="10160"/>
                      <a:pt x="1501140" y="8890"/>
                    </a:cubicBezTo>
                    <a:cubicBezTo>
                      <a:pt x="1530350" y="8890"/>
                      <a:pt x="1559560" y="0"/>
                      <a:pt x="1577340" y="20320"/>
                    </a:cubicBezTo>
                    <a:cubicBezTo>
                      <a:pt x="1619250" y="66040"/>
                      <a:pt x="1578610" y="317500"/>
                      <a:pt x="1586230" y="419100"/>
                    </a:cubicBezTo>
                    <a:cubicBezTo>
                      <a:pt x="1591310" y="482600"/>
                      <a:pt x="1591310" y="509270"/>
                      <a:pt x="1609090" y="574040"/>
                    </a:cubicBezTo>
                    <a:cubicBezTo>
                      <a:pt x="1639570" y="688340"/>
                      <a:pt x="1719580" y="873760"/>
                      <a:pt x="1794510" y="1041400"/>
                    </a:cubicBezTo>
                    <a:cubicBezTo>
                      <a:pt x="1884680" y="1243330"/>
                      <a:pt x="1995170" y="1469390"/>
                      <a:pt x="2122170" y="1700530"/>
                    </a:cubicBezTo>
                    <a:cubicBezTo>
                      <a:pt x="2269490" y="1968500"/>
                      <a:pt x="2512060" y="2354580"/>
                      <a:pt x="2636520" y="2547620"/>
                    </a:cubicBezTo>
                    <a:cubicBezTo>
                      <a:pt x="2703830" y="2651760"/>
                      <a:pt x="2748280" y="2693670"/>
                      <a:pt x="2795270" y="2782570"/>
                    </a:cubicBezTo>
                    <a:cubicBezTo>
                      <a:pt x="2849880" y="2884170"/>
                      <a:pt x="2931160" y="3067050"/>
                      <a:pt x="2934970" y="3128010"/>
                    </a:cubicBezTo>
                    <a:cubicBezTo>
                      <a:pt x="2936240" y="3149600"/>
                      <a:pt x="2936240" y="3159760"/>
                      <a:pt x="2922270" y="3172460"/>
                    </a:cubicBezTo>
                    <a:cubicBezTo>
                      <a:pt x="2890520" y="3202940"/>
                      <a:pt x="2739390" y="3202940"/>
                      <a:pt x="2663190" y="3227070"/>
                    </a:cubicBezTo>
                    <a:cubicBezTo>
                      <a:pt x="2599690" y="3247390"/>
                      <a:pt x="2564130" y="3263900"/>
                      <a:pt x="2494280" y="3299460"/>
                    </a:cubicBezTo>
                    <a:cubicBezTo>
                      <a:pt x="2371090" y="3364230"/>
                      <a:pt x="2118360" y="3539490"/>
                      <a:pt x="1998980" y="3605530"/>
                    </a:cubicBezTo>
                    <a:cubicBezTo>
                      <a:pt x="1935480" y="3641090"/>
                      <a:pt x="1893570" y="3662680"/>
                      <a:pt x="1847850" y="3681730"/>
                    </a:cubicBezTo>
                    <a:cubicBezTo>
                      <a:pt x="1809750" y="3696970"/>
                      <a:pt x="1783080" y="3707130"/>
                      <a:pt x="1741170" y="3713480"/>
                    </a:cubicBezTo>
                    <a:cubicBezTo>
                      <a:pt x="1685290" y="3722370"/>
                      <a:pt x="1583690" y="3731260"/>
                      <a:pt x="1540510" y="3716020"/>
                    </a:cubicBezTo>
                    <a:cubicBezTo>
                      <a:pt x="1516380" y="3707130"/>
                      <a:pt x="1494790" y="3688080"/>
                      <a:pt x="1490980" y="3675380"/>
                    </a:cubicBezTo>
                    <a:cubicBezTo>
                      <a:pt x="1489710" y="3667760"/>
                      <a:pt x="1494790" y="3657600"/>
                      <a:pt x="1499870" y="3653790"/>
                    </a:cubicBezTo>
                    <a:cubicBezTo>
                      <a:pt x="1506220" y="3648710"/>
                      <a:pt x="1525270" y="3646170"/>
                      <a:pt x="1530350" y="3651250"/>
                    </a:cubicBezTo>
                    <a:cubicBezTo>
                      <a:pt x="1537970" y="3656330"/>
                      <a:pt x="1541780" y="3680460"/>
                      <a:pt x="1536700" y="3688080"/>
                    </a:cubicBezTo>
                    <a:cubicBezTo>
                      <a:pt x="1534160" y="3694430"/>
                      <a:pt x="1522730" y="3698240"/>
                      <a:pt x="1515110" y="3698240"/>
                    </a:cubicBezTo>
                    <a:cubicBezTo>
                      <a:pt x="1508760" y="3698240"/>
                      <a:pt x="1497330" y="3691890"/>
                      <a:pt x="1494790" y="3685540"/>
                    </a:cubicBezTo>
                    <a:cubicBezTo>
                      <a:pt x="1492250" y="3677920"/>
                      <a:pt x="1497330" y="3655060"/>
                      <a:pt x="1504950" y="3649980"/>
                    </a:cubicBezTo>
                    <a:cubicBezTo>
                      <a:pt x="1510030" y="3646170"/>
                      <a:pt x="1522730" y="3647440"/>
                      <a:pt x="1529080" y="3649980"/>
                    </a:cubicBezTo>
                    <a:cubicBezTo>
                      <a:pt x="1535430" y="3653790"/>
                      <a:pt x="1532890" y="3665220"/>
                      <a:pt x="1541780" y="3670300"/>
                    </a:cubicBezTo>
                    <a:cubicBezTo>
                      <a:pt x="1568450" y="3683000"/>
                      <a:pt x="1686560" y="3670300"/>
                      <a:pt x="1734820" y="3663950"/>
                    </a:cubicBezTo>
                    <a:cubicBezTo>
                      <a:pt x="1762760" y="3658870"/>
                      <a:pt x="1775460" y="3655060"/>
                      <a:pt x="1802130" y="3644900"/>
                    </a:cubicBezTo>
                    <a:cubicBezTo>
                      <a:pt x="1846580" y="3627120"/>
                      <a:pt x="1902460" y="3600450"/>
                      <a:pt x="1973580" y="3562350"/>
                    </a:cubicBezTo>
                    <a:cubicBezTo>
                      <a:pt x="2098040" y="3493770"/>
                      <a:pt x="2346960" y="3318510"/>
                      <a:pt x="2472690" y="3253740"/>
                    </a:cubicBezTo>
                    <a:cubicBezTo>
                      <a:pt x="2545080" y="3216910"/>
                      <a:pt x="2585720" y="3197860"/>
                      <a:pt x="2650490" y="3178810"/>
                    </a:cubicBezTo>
                    <a:cubicBezTo>
                      <a:pt x="2721610" y="3155950"/>
                      <a:pt x="2857500" y="3180080"/>
                      <a:pt x="2884170" y="3130550"/>
                    </a:cubicBezTo>
                    <a:cubicBezTo>
                      <a:pt x="2915920" y="3072130"/>
                      <a:pt x="2807970" y="2909570"/>
                      <a:pt x="2757170" y="2814320"/>
                    </a:cubicBezTo>
                    <a:cubicBezTo>
                      <a:pt x="2708910" y="2725420"/>
                      <a:pt x="2661920" y="2679700"/>
                      <a:pt x="2593340" y="2574290"/>
                    </a:cubicBezTo>
                    <a:cubicBezTo>
                      <a:pt x="2467610" y="2378710"/>
                      <a:pt x="2225040" y="1991360"/>
                      <a:pt x="2076450" y="1722120"/>
                    </a:cubicBezTo>
                    <a:cubicBezTo>
                      <a:pt x="1949450" y="1490980"/>
                      <a:pt x="1838960" y="1264920"/>
                      <a:pt x="1747520" y="1060450"/>
                    </a:cubicBezTo>
                    <a:cubicBezTo>
                      <a:pt x="1671320" y="890270"/>
                      <a:pt x="1590040" y="702310"/>
                      <a:pt x="1558290" y="582930"/>
                    </a:cubicBezTo>
                    <a:cubicBezTo>
                      <a:pt x="1540510" y="515620"/>
                      <a:pt x="1540510" y="485140"/>
                      <a:pt x="1535430" y="419100"/>
                    </a:cubicBezTo>
                    <a:cubicBezTo>
                      <a:pt x="1529080" y="322580"/>
                      <a:pt x="1579880" y="95250"/>
                      <a:pt x="1539240" y="58420"/>
                    </a:cubicBezTo>
                    <a:cubicBezTo>
                      <a:pt x="1517650" y="38100"/>
                      <a:pt x="1475740" y="62230"/>
                      <a:pt x="1440180" y="68580"/>
                    </a:cubicBezTo>
                    <a:cubicBezTo>
                      <a:pt x="1397000" y="77470"/>
                      <a:pt x="1369060" y="87630"/>
                      <a:pt x="1303020" y="110490"/>
                    </a:cubicBezTo>
                    <a:cubicBezTo>
                      <a:pt x="1111250" y="176530"/>
                      <a:pt x="410210" y="466090"/>
                      <a:pt x="200660" y="528320"/>
                    </a:cubicBezTo>
                    <a:cubicBezTo>
                      <a:pt x="118110" y="552450"/>
                      <a:pt x="57150" y="575310"/>
                      <a:pt x="25400" y="566420"/>
                    </a:cubicBezTo>
                    <a:cubicBezTo>
                      <a:pt x="12700" y="562610"/>
                      <a:pt x="2540" y="551180"/>
                      <a:pt x="1270" y="543560"/>
                    </a:cubicBezTo>
                    <a:cubicBezTo>
                      <a:pt x="0" y="534670"/>
                      <a:pt x="21590" y="515620"/>
                      <a:pt x="21590" y="515620"/>
                    </a:cubicBezTo>
                  </a:path>
                </a:pathLst>
              </a:custGeom>
              <a:solidFill>
                <a:srgbClr val="01184E"/>
              </a:solidFill>
              <a:ln cap="sq">
                <a:noFill/>
                <a:prstDash val="solid"/>
                <a:miter/>
              </a:ln>
            </p:spPr>
          </p:sp>
        </p:grpSp>
        <p:sp>
          <p:nvSpPr>
            <p:cNvPr name="Freeform 163" id="163"/>
            <p:cNvSpPr/>
            <p:nvPr/>
          </p:nvSpPr>
          <p:spPr>
            <a:xfrm flipH="false" flipV="false" rot="0">
              <a:off x="764198" y="881903"/>
              <a:ext cx="872406" cy="493306"/>
            </a:xfrm>
            <a:custGeom>
              <a:avLst/>
              <a:gdLst/>
              <a:ahLst/>
              <a:cxnLst/>
              <a:rect r="r" b="b" t="t" l="l"/>
              <a:pathLst>
                <a:path h="493306" w="872406">
                  <a:moveTo>
                    <a:pt x="0" y="0"/>
                  </a:moveTo>
                  <a:lnTo>
                    <a:pt x="872405" y="0"/>
                  </a:lnTo>
                  <a:lnTo>
                    <a:pt x="872405" y="493305"/>
                  </a:lnTo>
                  <a:lnTo>
                    <a:pt x="0" y="4933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4" id="164"/>
            <p:cNvSpPr/>
            <p:nvPr/>
          </p:nvSpPr>
          <p:spPr>
            <a:xfrm flipH="false" flipV="false" rot="0">
              <a:off x="1369690" y="1761029"/>
              <a:ext cx="926006" cy="1094246"/>
            </a:xfrm>
            <a:custGeom>
              <a:avLst/>
              <a:gdLst/>
              <a:ahLst/>
              <a:cxnLst/>
              <a:rect r="r" b="b" t="t" l="l"/>
              <a:pathLst>
                <a:path h="1094246" w="926006">
                  <a:moveTo>
                    <a:pt x="0" y="0"/>
                  </a:moveTo>
                  <a:lnTo>
                    <a:pt x="926006" y="0"/>
                  </a:lnTo>
                  <a:lnTo>
                    <a:pt x="926006" y="1094247"/>
                  </a:lnTo>
                  <a:lnTo>
                    <a:pt x="0" y="10942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5" id="165"/>
            <p:cNvSpPr/>
            <p:nvPr/>
          </p:nvSpPr>
          <p:spPr>
            <a:xfrm flipH="false" flipV="false" rot="0">
              <a:off x="1469524" y="1485586"/>
              <a:ext cx="598557" cy="444020"/>
            </a:xfrm>
            <a:custGeom>
              <a:avLst/>
              <a:gdLst/>
              <a:ahLst/>
              <a:cxnLst/>
              <a:rect r="r" b="b" t="t" l="l"/>
              <a:pathLst>
                <a:path h="444020" w="598557">
                  <a:moveTo>
                    <a:pt x="0" y="0"/>
                  </a:moveTo>
                  <a:lnTo>
                    <a:pt x="598557" y="0"/>
                  </a:lnTo>
                  <a:lnTo>
                    <a:pt x="598557" y="444021"/>
                  </a:lnTo>
                  <a:lnTo>
                    <a:pt x="0" y="44402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66" id="166"/>
            <p:cNvGrpSpPr/>
            <p:nvPr/>
          </p:nvGrpSpPr>
          <p:grpSpPr>
            <a:xfrm rot="0">
              <a:off x="3263172" y="2790554"/>
              <a:ext cx="454556" cy="295010"/>
              <a:chOff x="0" y="0"/>
              <a:chExt cx="575310" cy="373380"/>
            </a:xfrm>
          </p:grpSpPr>
          <p:sp>
            <p:nvSpPr>
              <p:cNvPr name="Freeform 167" id="167"/>
              <p:cNvSpPr/>
              <p:nvPr/>
            </p:nvSpPr>
            <p:spPr>
              <a:xfrm flipH="false" flipV="false" rot="0">
                <a:off x="49530" y="50800"/>
                <a:ext cx="478790" cy="276860"/>
              </a:xfrm>
              <a:custGeom>
                <a:avLst/>
                <a:gdLst/>
                <a:ahLst/>
                <a:cxnLst/>
                <a:rect r="r" b="b" t="t" l="l"/>
                <a:pathLst>
                  <a:path h="276860" w="478790">
                    <a:moveTo>
                      <a:pt x="26670" y="179070"/>
                    </a:moveTo>
                    <a:cubicBezTo>
                      <a:pt x="175260" y="168910"/>
                      <a:pt x="208280" y="128270"/>
                      <a:pt x="238760" y="114300"/>
                    </a:cubicBezTo>
                    <a:cubicBezTo>
                      <a:pt x="261620" y="104140"/>
                      <a:pt x="278130" y="101600"/>
                      <a:pt x="303530" y="99060"/>
                    </a:cubicBezTo>
                    <a:cubicBezTo>
                      <a:pt x="339090" y="93980"/>
                      <a:pt x="416560" y="116840"/>
                      <a:pt x="431800" y="99060"/>
                    </a:cubicBezTo>
                    <a:cubicBezTo>
                      <a:pt x="444500" y="83820"/>
                      <a:pt x="411480" y="38100"/>
                      <a:pt x="417830" y="21590"/>
                    </a:cubicBezTo>
                    <a:cubicBezTo>
                      <a:pt x="421640" y="10160"/>
                      <a:pt x="435610" y="0"/>
                      <a:pt x="444500" y="0"/>
                    </a:cubicBezTo>
                    <a:cubicBezTo>
                      <a:pt x="452120" y="0"/>
                      <a:pt x="464820" y="11430"/>
                      <a:pt x="468630" y="22860"/>
                    </a:cubicBezTo>
                    <a:cubicBezTo>
                      <a:pt x="474980" y="43180"/>
                      <a:pt x="462280" y="92710"/>
                      <a:pt x="453390" y="114300"/>
                    </a:cubicBezTo>
                    <a:cubicBezTo>
                      <a:pt x="448310" y="128270"/>
                      <a:pt x="441960" y="134620"/>
                      <a:pt x="431800" y="144780"/>
                    </a:cubicBezTo>
                    <a:cubicBezTo>
                      <a:pt x="416560" y="158750"/>
                      <a:pt x="393700" y="176530"/>
                      <a:pt x="365760" y="184150"/>
                    </a:cubicBezTo>
                    <a:cubicBezTo>
                      <a:pt x="325120" y="195580"/>
                      <a:pt x="260350" y="193040"/>
                      <a:pt x="209550" y="186690"/>
                    </a:cubicBezTo>
                    <a:cubicBezTo>
                      <a:pt x="161290" y="181610"/>
                      <a:pt x="77470" y="137160"/>
                      <a:pt x="69850" y="149860"/>
                    </a:cubicBezTo>
                    <a:cubicBezTo>
                      <a:pt x="63500" y="158750"/>
                      <a:pt x="102870" y="220980"/>
                      <a:pt x="124460" y="223520"/>
                    </a:cubicBezTo>
                    <a:cubicBezTo>
                      <a:pt x="144780" y="227330"/>
                      <a:pt x="170180" y="184150"/>
                      <a:pt x="196850" y="170180"/>
                    </a:cubicBezTo>
                    <a:cubicBezTo>
                      <a:pt x="224790" y="156210"/>
                      <a:pt x="259080" y="144780"/>
                      <a:pt x="289560" y="140970"/>
                    </a:cubicBezTo>
                    <a:cubicBezTo>
                      <a:pt x="316230" y="138430"/>
                      <a:pt x="354330" y="137160"/>
                      <a:pt x="367030" y="146050"/>
                    </a:cubicBezTo>
                    <a:cubicBezTo>
                      <a:pt x="374650" y="151130"/>
                      <a:pt x="378460" y="160020"/>
                      <a:pt x="377190" y="167640"/>
                    </a:cubicBezTo>
                    <a:cubicBezTo>
                      <a:pt x="375920" y="175260"/>
                      <a:pt x="365760" y="189230"/>
                      <a:pt x="356870" y="190500"/>
                    </a:cubicBezTo>
                    <a:cubicBezTo>
                      <a:pt x="350520" y="193040"/>
                      <a:pt x="339090" y="189230"/>
                      <a:pt x="334010" y="184150"/>
                    </a:cubicBezTo>
                    <a:cubicBezTo>
                      <a:pt x="328930" y="180340"/>
                      <a:pt x="326390" y="168910"/>
                      <a:pt x="326390" y="162560"/>
                    </a:cubicBezTo>
                    <a:cubicBezTo>
                      <a:pt x="327660" y="154940"/>
                      <a:pt x="335280" y="146050"/>
                      <a:pt x="341630" y="143510"/>
                    </a:cubicBezTo>
                    <a:cubicBezTo>
                      <a:pt x="347980" y="139700"/>
                      <a:pt x="359410" y="139700"/>
                      <a:pt x="364490" y="144780"/>
                    </a:cubicBezTo>
                    <a:cubicBezTo>
                      <a:pt x="372110" y="148590"/>
                      <a:pt x="378460" y="165100"/>
                      <a:pt x="375920" y="172720"/>
                    </a:cubicBezTo>
                    <a:cubicBezTo>
                      <a:pt x="374650" y="180340"/>
                      <a:pt x="369570" y="185420"/>
                      <a:pt x="360680" y="190500"/>
                    </a:cubicBezTo>
                    <a:cubicBezTo>
                      <a:pt x="341630" y="199390"/>
                      <a:pt x="292100" y="187960"/>
                      <a:pt x="261620" y="199390"/>
                    </a:cubicBezTo>
                    <a:cubicBezTo>
                      <a:pt x="227330" y="210820"/>
                      <a:pt x="194310" y="248920"/>
                      <a:pt x="166370" y="260350"/>
                    </a:cubicBezTo>
                    <a:cubicBezTo>
                      <a:pt x="146050" y="267970"/>
                      <a:pt x="129540" y="276860"/>
                      <a:pt x="111760" y="270510"/>
                    </a:cubicBezTo>
                    <a:cubicBezTo>
                      <a:pt x="86360" y="261620"/>
                      <a:pt x="44450" y="212090"/>
                      <a:pt x="33020" y="185420"/>
                    </a:cubicBezTo>
                    <a:cubicBezTo>
                      <a:pt x="26670" y="165100"/>
                      <a:pt x="29210" y="142240"/>
                      <a:pt x="34290" y="127000"/>
                    </a:cubicBezTo>
                    <a:cubicBezTo>
                      <a:pt x="38100" y="116840"/>
                      <a:pt x="46990" y="106680"/>
                      <a:pt x="55880" y="102870"/>
                    </a:cubicBezTo>
                    <a:cubicBezTo>
                      <a:pt x="63500" y="97790"/>
                      <a:pt x="69850" y="97790"/>
                      <a:pt x="82550" y="99060"/>
                    </a:cubicBezTo>
                    <a:cubicBezTo>
                      <a:pt x="107950" y="100330"/>
                      <a:pt x="156210" y="125730"/>
                      <a:pt x="196850" y="132080"/>
                    </a:cubicBezTo>
                    <a:cubicBezTo>
                      <a:pt x="242570" y="139700"/>
                      <a:pt x="304800" y="147320"/>
                      <a:pt x="342900" y="135890"/>
                    </a:cubicBezTo>
                    <a:cubicBezTo>
                      <a:pt x="372110" y="127000"/>
                      <a:pt x="400050" y="107950"/>
                      <a:pt x="412750" y="86360"/>
                    </a:cubicBezTo>
                    <a:cubicBezTo>
                      <a:pt x="424180" y="67310"/>
                      <a:pt x="410210" y="29210"/>
                      <a:pt x="419100" y="15240"/>
                    </a:cubicBezTo>
                    <a:cubicBezTo>
                      <a:pt x="425450" y="6350"/>
                      <a:pt x="435610" y="0"/>
                      <a:pt x="444500" y="0"/>
                    </a:cubicBezTo>
                    <a:cubicBezTo>
                      <a:pt x="450850" y="0"/>
                      <a:pt x="459740" y="5080"/>
                      <a:pt x="464820" y="11430"/>
                    </a:cubicBezTo>
                    <a:cubicBezTo>
                      <a:pt x="471170" y="21590"/>
                      <a:pt x="473710" y="40640"/>
                      <a:pt x="474980" y="58420"/>
                    </a:cubicBezTo>
                    <a:cubicBezTo>
                      <a:pt x="476250" y="80010"/>
                      <a:pt x="478790" y="119380"/>
                      <a:pt x="468630" y="134620"/>
                    </a:cubicBezTo>
                    <a:cubicBezTo>
                      <a:pt x="461010" y="144780"/>
                      <a:pt x="449580" y="146050"/>
                      <a:pt x="431800" y="149860"/>
                    </a:cubicBezTo>
                    <a:cubicBezTo>
                      <a:pt x="398780" y="156210"/>
                      <a:pt x="321310" y="140970"/>
                      <a:pt x="273050" y="154940"/>
                    </a:cubicBezTo>
                    <a:cubicBezTo>
                      <a:pt x="226060" y="168910"/>
                      <a:pt x="187960" y="218440"/>
                      <a:pt x="143510" y="229870"/>
                    </a:cubicBezTo>
                    <a:cubicBezTo>
                      <a:pt x="101600" y="240030"/>
                      <a:pt x="35560" y="240030"/>
                      <a:pt x="15240" y="227330"/>
                    </a:cubicBezTo>
                    <a:cubicBezTo>
                      <a:pt x="6350" y="220980"/>
                      <a:pt x="0" y="209550"/>
                      <a:pt x="1270" y="201930"/>
                    </a:cubicBezTo>
                    <a:cubicBezTo>
                      <a:pt x="3810" y="193040"/>
                      <a:pt x="26670" y="179070"/>
                      <a:pt x="26670" y="179070"/>
                    </a:cubicBezTo>
                  </a:path>
                </a:pathLst>
              </a:custGeom>
              <a:solidFill>
                <a:srgbClr val="01184E"/>
              </a:solidFill>
              <a:ln cap="sq">
                <a:noFill/>
                <a:prstDash val="solid"/>
                <a:miter/>
              </a:ln>
            </p:spPr>
          </p:sp>
        </p:grpSp>
        <p:grpSp>
          <p:nvGrpSpPr>
            <p:cNvPr name="Group 168" id="168"/>
            <p:cNvGrpSpPr/>
            <p:nvPr/>
          </p:nvGrpSpPr>
          <p:grpSpPr>
            <a:xfrm rot="0">
              <a:off x="3742815" y="2497551"/>
              <a:ext cx="554900" cy="351202"/>
              <a:chOff x="0" y="0"/>
              <a:chExt cx="702310" cy="444500"/>
            </a:xfrm>
          </p:grpSpPr>
          <p:sp>
            <p:nvSpPr>
              <p:cNvPr name="Freeform 169" id="169"/>
              <p:cNvSpPr/>
              <p:nvPr/>
            </p:nvSpPr>
            <p:spPr>
              <a:xfrm flipH="false" flipV="false" rot="0">
                <a:off x="46990" y="49530"/>
                <a:ext cx="610870" cy="346710"/>
              </a:xfrm>
              <a:custGeom>
                <a:avLst/>
                <a:gdLst/>
                <a:ahLst/>
                <a:cxnLst/>
                <a:rect r="r" b="b" t="t" l="l"/>
                <a:pathLst>
                  <a:path h="346710" w="610870">
                    <a:moveTo>
                      <a:pt x="26670" y="208280"/>
                    </a:moveTo>
                    <a:cubicBezTo>
                      <a:pt x="95250" y="231140"/>
                      <a:pt x="101600" y="289560"/>
                      <a:pt x="119380" y="293370"/>
                    </a:cubicBezTo>
                    <a:cubicBezTo>
                      <a:pt x="139700" y="295910"/>
                      <a:pt x="165100" y="238760"/>
                      <a:pt x="193040" y="222250"/>
                    </a:cubicBezTo>
                    <a:cubicBezTo>
                      <a:pt x="218440" y="207010"/>
                      <a:pt x="241300" y="200660"/>
                      <a:pt x="278130" y="194310"/>
                    </a:cubicBezTo>
                    <a:cubicBezTo>
                      <a:pt x="341630" y="182880"/>
                      <a:pt x="508000" y="224790"/>
                      <a:pt x="546100" y="187960"/>
                    </a:cubicBezTo>
                    <a:cubicBezTo>
                      <a:pt x="571500" y="162560"/>
                      <a:pt x="562610" y="83820"/>
                      <a:pt x="552450" y="64770"/>
                    </a:cubicBezTo>
                    <a:cubicBezTo>
                      <a:pt x="547370" y="55880"/>
                      <a:pt x="542290" y="53340"/>
                      <a:pt x="529590" y="52070"/>
                    </a:cubicBezTo>
                    <a:cubicBezTo>
                      <a:pt x="480060" y="46990"/>
                      <a:pt x="177800" y="130810"/>
                      <a:pt x="148590" y="177800"/>
                    </a:cubicBezTo>
                    <a:cubicBezTo>
                      <a:pt x="137160" y="196850"/>
                      <a:pt x="144780" y="228600"/>
                      <a:pt x="157480" y="234950"/>
                    </a:cubicBezTo>
                    <a:cubicBezTo>
                      <a:pt x="185420" y="248920"/>
                      <a:pt x="314960" y="142240"/>
                      <a:pt x="373380" y="123190"/>
                    </a:cubicBezTo>
                    <a:cubicBezTo>
                      <a:pt x="410210" y="110490"/>
                      <a:pt x="455930" y="123190"/>
                      <a:pt x="469900" y="106680"/>
                    </a:cubicBezTo>
                    <a:cubicBezTo>
                      <a:pt x="480060" y="93980"/>
                      <a:pt x="461010" y="54610"/>
                      <a:pt x="467360" y="50800"/>
                    </a:cubicBezTo>
                    <a:cubicBezTo>
                      <a:pt x="472440" y="48260"/>
                      <a:pt x="495300" y="60960"/>
                      <a:pt x="495300" y="67310"/>
                    </a:cubicBezTo>
                    <a:cubicBezTo>
                      <a:pt x="495300" y="72390"/>
                      <a:pt x="481330" y="77470"/>
                      <a:pt x="464820" y="85090"/>
                    </a:cubicBezTo>
                    <a:cubicBezTo>
                      <a:pt x="421640" y="106680"/>
                      <a:pt x="226060" y="200660"/>
                      <a:pt x="201930" y="186690"/>
                    </a:cubicBezTo>
                    <a:cubicBezTo>
                      <a:pt x="195580" y="181610"/>
                      <a:pt x="193040" y="166370"/>
                      <a:pt x="199390" y="160020"/>
                    </a:cubicBezTo>
                    <a:cubicBezTo>
                      <a:pt x="210820" y="144780"/>
                      <a:pt x="280670" y="162560"/>
                      <a:pt x="323850" y="148590"/>
                    </a:cubicBezTo>
                    <a:cubicBezTo>
                      <a:pt x="377190" y="130810"/>
                      <a:pt x="447040" y="59690"/>
                      <a:pt x="491490" y="48260"/>
                    </a:cubicBezTo>
                    <a:cubicBezTo>
                      <a:pt x="515620" y="43180"/>
                      <a:pt x="542290" y="44450"/>
                      <a:pt x="553720" y="52070"/>
                    </a:cubicBezTo>
                    <a:cubicBezTo>
                      <a:pt x="561340" y="57150"/>
                      <a:pt x="565150" y="67310"/>
                      <a:pt x="563880" y="73660"/>
                    </a:cubicBezTo>
                    <a:cubicBezTo>
                      <a:pt x="563880" y="81280"/>
                      <a:pt x="558800" y="91440"/>
                      <a:pt x="552450" y="93980"/>
                    </a:cubicBezTo>
                    <a:cubicBezTo>
                      <a:pt x="543560" y="97790"/>
                      <a:pt x="520700" y="91440"/>
                      <a:pt x="516890" y="85090"/>
                    </a:cubicBezTo>
                    <a:cubicBezTo>
                      <a:pt x="513080" y="77470"/>
                      <a:pt x="520700" y="53340"/>
                      <a:pt x="528320" y="49530"/>
                    </a:cubicBezTo>
                    <a:cubicBezTo>
                      <a:pt x="534670" y="45720"/>
                      <a:pt x="553720" y="49530"/>
                      <a:pt x="558800" y="55880"/>
                    </a:cubicBezTo>
                    <a:cubicBezTo>
                      <a:pt x="563880" y="63500"/>
                      <a:pt x="562610" y="83820"/>
                      <a:pt x="553720" y="92710"/>
                    </a:cubicBezTo>
                    <a:cubicBezTo>
                      <a:pt x="542290" y="105410"/>
                      <a:pt x="502920" y="96520"/>
                      <a:pt x="474980" y="107950"/>
                    </a:cubicBezTo>
                    <a:cubicBezTo>
                      <a:pt x="436880" y="124460"/>
                      <a:pt x="400050" y="177800"/>
                      <a:pt x="354330" y="193040"/>
                    </a:cubicBezTo>
                    <a:cubicBezTo>
                      <a:pt x="304800" y="209550"/>
                      <a:pt x="213360" y="208280"/>
                      <a:pt x="184150" y="198120"/>
                    </a:cubicBezTo>
                    <a:cubicBezTo>
                      <a:pt x="172720" y="194310"/>
                      <a:pt x="165100" y="189230"/>
                      <a:pt x="162560" y="181610"/>
                    </a:cubicBezTo>
                    <a:cubicBezTo>
                      <a:pt x="160020" y="171450"/>
                      <a:pt x="163830" y="153670"/>
                      <a:pt x="177800" y="139700"/>
                    </a:cubicBezTo>
                    <a:cubicBezTo>
                      <a:pt x="215900" y="101600"/>
                      <a:pt x="444500" y="15240"/>
                      <a:pt x="490220" y="20320"/>
                    </a:cubicBezTo>
                    <a:cubicBezTo>
                      <a:pt x="502920" y="21590"/>
                      <a:pt x="509270" y="27940"/>
                      <a:pt x="514350" y="36830"/>
                    </a:cubicBezTo>
                    <a:cubicBezTo>
                      <a:pt x="519430" y="44450"/>
                      <a:pt x="518160" y="57150"/>
                      <a:pt x="518160" y="71120"/>
                    </a:cubicBezTo>
                    <a:cubicBezTo>
                      <a:pt x="519430" y="87630"/>
                      <a:pt x="523240" y="114300"/>
                      <a:pt x="516890" y="128270"/>
                    </a:cubicBezTo>
                    <a:cubicBezTo>
                      <a:pt x="513080" y="139700"/>
                      <a:pt x="509270" y="146050"/>
                      <a:pt x="497840" y="152400"/>
                    </a:cubicBezTo>
                    <a:cubicBezTo>
                      <a:pt x="474980" y="166370"/>
                      <a:pt x="416560" y="161290"/>
                      <a:pt x="372110" y="179070"/>
                    </a:cubicBezTo>
                    <a:cubicBezTo>
                      <a:pt x="311150" y="201930"/>
                      <a:pt x="219710" y="290830"/>
                      <a:pt x="175260" y="293370"/>
                    </a:cubicBezTo>
                    <a:cubicBezTo>
                      <a:pt x="153670" y="294640"/>
                      <a:pt x="138430" y="283210"/>
                      <a:pt x="125730" y="271780"/>
                    </a:cubicBezTo>
                    <a:cubicBezTo>
                      <a:pt x="113030" y="259080"/>
                      <a:pt x="105410" y="234950"/>
                      <a:pt x="101600" y="217170"/>
                    </a:cubicBezTo>
                    <a:cubicBezTo>
                      <a:pt x="97790" y="199390"/>
                      <a:pt x="97790" y="179070"/>
                      <a:pt x="104140" y="162560"/>
                    </a:cubicBezTo>
                    <a:cubicBezTo>
                      <a:pt x="113030" y="146050"/>
                      <a:pt x="127000" y="133350"/>
                      <a:pt x="152400" y="119380"/>
                    </a:cubicBezTo>
                    <a:cubicBezTo>
                      <a:pt x="217170" y="81280"/>
                      <a:pt x="482600" y="5080"/>
                      <a:pt x="537210" y="1270"/>
                    </a:cubicBezTo>
                    <a:cubicBezTo>
                      <a:pt x="552450" y="0"/>
                      <a:pt x="556260" y="1270"/>
                      <a:pt x="565150" y="5080"/>
                    </a:cubicBezTo>
                    <a:cubicBezTo>
                      <a:pt x="576580" y="10160"/>
                      <a:pt x="589280" y="21590"/>
                      <a:pt x="595630" y="31750"/>
                    </a:cubicBezTo>
                    <a:cubicBezTo>
                      <a:pt x="600710" y="40640"/>
                      <a:pt x="600710" y="49530"/>
                      <a:pt x="603250" y="64770"/>
                    </a:cubicBezTo>
                    <a:cubicBezTo>
                      <a:pt x="605790" y="95250"/>
                      <a:pt x="610870" y="181610"/>
                      <a:pt x="601980" y="209550"/>
                    </a:cubicBezTo>
                    <a:cubicBezTo>
                      <a:pt x="596900" y="222250"/>
                      <a:pt x="594360" y="228600"/>
                      <a:pt x="580390" y="234950"/>
                    </a:cubicBezTo>
                    <a:cubicBezTo>
                      <a:pt x="538480" y="256540"/>
                      <a:pt x="318770" y="240030"/>
                      <a:pt x="264160" y="248920"/>
                    </a:cubicBezTo>
                    <a:cubicBezTo>
                      <a:pt x="245110" y="252730"/>
                      <a:pt x="240030" y="252730"/>
                      <a:pt x="224790" y="260350"/>
                    </a:cubicBezTo>
                    <a:cubicBezTo>
                      <a:pt x="199390" y="275590"/>
                      <a:pt x="152400" y="336550"/>
                      <a:pt x="129540" y="344170"/>
                    </a:cubicBezTo>
                    <a:cubicBezTo>
                      <a:pt x="118110" y="346710"/>
                      <a:pt x="111760" y="345440"/>
                      <a:pt x="101600" y="339090"/>
                    </a:cubicBezTo>
                    <a:cubicBezTo>
                      <a:pt x="83820" y="328930"/>
                      <a:pt x="64770" y="273050"/>
                      <a:pt x="44450" y="259080"/>
                    </a:cubicBezTo>
                    <a:cubicBezTo>
                      <a:pt x="31750" y="250190"/>
                      <a:pt x="12700" y="255270"/>
                      <a:pt x="6350" y="247650"/>
                    </a:cubicBezTo>
                    <a:cubicBezTo>
                      <a:pt x="1270" y="242570"/>
                      <a:pt x="0" y="231140"/>
                      <a:pt x="3810" y="224790"/>
                    </a:cubicBezTo>
                    <a:cubicBezTo>
                      <a:pt x="6350" y="217170"/>
                      <a:pt x="26670" y="208280"/>
                      <a:pt x="26670" y="208280"/>
                    </a:cubicBezTo>
                  </a:path>
                </a:pathLst>
              </a:custGeom>
              <a:solidFill>
                <a:srgbClr val="01184E"/>
              </a:solidFill>
              <a:ln cap="sq">
                <a:noFill/>
                <a:prstDash val="solid"/>
                <a:miter/>
              </a:ln>
            </p:spPr>
          </p:sp>
        </p:grpSp>
        <p:grpSp>
          <p:nvGrpSpPr>
            <p:cNvPr name="Group 170" id="170"/>
            <p:cNvGrpSpPr/>
            <p:nvPr/>
          </p:nvGrpSpPr>
          <p:grpSpPr>
            <a:xfrm rot="0">
              <a:off x="3193935" y="2839723"/>
              <a:ext cx="513759" cy="259890"/>
              <a:chOff x="0" y="0"/>
              <a:chExt cx="650240" cy="328930"/>
            </a:xfrm>
          </p:grpSpPr>
          <p:sp>
            <p:nvSpPr>
              <p:cNvPr name="Freeform 171" id="171"/>
              <p:cNvSpPr/>
              <p:nvPr/>
            </p:nvSpPr>
            <p:spPr>
              <a:xfrm flipH="false" flipV="false" rot="0">
                <a:off x="44450" y="48260"/>
                <a:ext cx="558800" cy="233680"/>
              </a:xfrm>
              <a:custGeom>
                <a:avLst/>
                <a:gdLst/>
                <a:ahLst/>
                <a:cxnLst/>
                <a:rect r="r" b="b" t="t" l="l"/>
                <a:pathLst>
                  <a:path h="233680" w="558800">
                    <a:moveTo>
                      <a:pt x="31750" y="152400"/>
                    </a:moveTo>
                    <a:cubicBezTo>
                      <a:pt x="184150" y="116840"/>
                      <a:pt x="208280" y="76200"/>
                      <a:pt x="237490" y="57150"/>
                    </a:cubicBezTo>
                    <a:cubicBezTo>
                      <a:pt x="261620" y="41910"/>
                      <a:pt x="281940" y="33020"/>
                      <a:pt x="308610" y="24130"/>
                    </a:cubicBezTo>
                    <a:cubicBezTo>
                      <a:pt x="344170" y="12700"/>
                      <a:pt x="402590" y="3810"/>
                      <a:pt x="431800" y="2540"/>
                    </a:cubicBezTo>
                    <a:cubicBezTo>
                      <a:pt x="448310" y="2540"/>
                      <a:pt x="459740" y="0"/>
                      <a:pt x="468630" y="5080"/>
                    </a:cubicBezTo>
                    <a:cubicBezTo>
                      <a:pt x="478790" y="10160"/>
                      <a:pt x="488950" y="20320"/>
                      <a:pt x="491490" y="30480"/>
                    </a:cubicBezTo>
                    <a:cubicBezTo>
                      <a:pt x="494030" y="43180"/>
                      <a:pt x="486410" y="63500"/>
                      <a:pt x="480060" y="74930"/>
                    </a:cubicBezTo>
                    <a:cubicBezTo>
                      <a:pt x="473710" y="82550"/>
                      <a:pt x="468630" y="88900"/>
                      <a:pt x="457200" y="93980"/>
                    </a:cubicBezTo>
                    <a:cubicBezTo>
                      <a:pt x="429260" y="104140"/>
                      <a:pt x="341630" y="105410"/>
                      <a:pt x="303530" y="97790"/>
                    </a:cubicBezTo>
                    <a:cubicBezTo>
                      <a:pt x="279400" y="93980"/>
                      <a:pt x="270510" y="80010"/>
                      <a:pt x="245110" y="74930"/>
                    </a:cubicBezTo>
                    <a:cubicBezTo>
                      <a:pt x="198120" y="66040"/>
                      <a:pt x="55880" y="48260"/>
                      <a:pt x="39370" y="72390"/>
                    </a:cubicBezTo>
                    <a:cubicBezTo>
                      <a:pt x="29210" y="87630"/>
                      <a:pt x="66040" y="130810"/>
                      <a:pt x="74930" y="149860"/>
                    </a:cubicBezTo>
                    <a:cubicBezTo>
                      <a:pt x="81280" y="162560"/>
                      <a:pt x="80010" y="173990"/>
                      <a:pt x="91440" y="180340"/>
                    </a:cubicBezTo>
                    <a:cubicBezTo>
                      <a:pt x="115570" y="194310"/>
                      <a:pt x="203200" y="181610"/>
                      <a:pt x="241300" y="173990"/>
                    </a:cubicBezTo>
                    <a:cubicBezTo>
                      <a:pt x="264160" y="168910"/>
                      <a:pt x="276860" y="163830"/>
                      <a:pt x="295910" y="153670"/>
                    </a:cubicBezTo>
                    <a:cubicBezTo>
                      <a:pt x="320040" y="138430"/>
                      <a:pt x="342900" y="102870"/>
                      <a:pt x="369570" y="90170"/>
                    </a:cubicBezTo>
                    <a:cubicBezTo>
                      <a:pt x="393700" y="77470"/>
                      <a:pt x="429260" y="69850"/>
                      <a:pt x="448310" y="72390"/>
                    </a:cubicBezTo>
                    <a:cubicBezTo>
                      <a:pt x="458470" y="74930"/>
                      <a:pt x="468630" y="81280"/>
                      <a:pt x="472440" y="88900"/>
                    </a:cubicBezTo>
                    <a:cubicBezTo>
                      <a:pt x="474980" y="96520"/>
                      <a:pt x="472440" y="107950"/>
                      <a:pt x="466090" y="116840"/>
                    </a:cubicBezTo>
                    <a:cubicBezTo>
                      <a:pt x="450850" y="137160"/>
                      <a:pt x="378460" y="170180"/>
                      <a:pt x="351790" y="177800"/>
                    </a:cubicBezTo>
                    <a:cubicBezTo>
                      <a:pt x="337820" y="181610"/>
                      <a:pt x="327660" y="182880"/>
                      <a:pt x="320040" y="179070"/>
                    </a:cubicBezTo>
                    <a:cubicBezTo>
                      <a:pt x="313690" y="175260"/>
                      <a:pt x="306070" y="163830"/>
                      <a:pt x="308610" y="156210"/>
                    </a:cubicBezTo>
                    <a:cubicBezTo>
                      <a:pt x="309880" y="144780"/>
                      <a:pt x="332740" y="128270"/>
                      <a:pt x="354330" y="119380"/>
                    </a:cubicBezTo>
                    <a:cubicBezTo>
                      <a:pt x="386080" y="106680"/>
                      <a:pt x="473710" y="125730"/>
                      <a:pt x="492760" y="104140"/>
                    </a:cubicBezTo>
                    <a:cubicBezTo>
                      <a:pt x="506730" y="88900"/>
                      <a:pt x="482600" y="40640"/>
                      <a:pt x="492760" y="29210"/>
                    </a:cubicBezTo>
                    <a:cubicBezTo>
                      <a:pt x="499110" y="21590"/>
                      <a:pt x="515620" y="20320"/>
                      <a:pt x="523240" y="24130"/>
                    </a:cubicBezTo>
                    <a:cubicBezTo>
                      <a:pt x="529590" y="26670"/>
                      <a:pt x="537210" y="43180"/>
                      <a:pt x="535940" y="50800"/>
                    </a:cubicBezTo>
                    <a:cubicBezTo>
                      <a:pt x="534670" y="59690"/>
                      <a:pt x="520700" y="69850"/>
                      <a:pt x="513080" y="71120"/>
                    </a:cubicBezTo>
                    <a:cubicBezTo>
                      <a:pt x="506730" y="72390"/>
                      <a:pt x="495300" y="67310"/>
                      <a:pt x="491490" y="62230"/>
                    </a:cubicBezTo>
                    <a:cubicBezTo>
                      <a:pt x="486410" y="57150"/>
                      <a:pt x="483870" y="45720"/>
                      <a:pt x="486410" y="38100"/>
                    </a:cubicBezTo>
                    <a:cubicBezTo>
                      <a:pt x="490220" y="31750"/>
                      <a:pt x="502920" y="19050"/>
                      <a:pt x="511810" y="20320"/>
                    </a:cubicBezTo>
                    <a:cubicBezTo>
                      <a:pt x="525780" y="22860"/>
                      <a:pt x="549910" y="60960"/>
                      <a:pt x="554990" y="82550"/>
                    </a:cubicBezTo>
                    <a:cubicBezTo>
                      <a:pt x="558800" y="101600"/>
                      <a:pt x="557530" y="128270"/>
                      <a:pt x="548640" y="140970"/>
                    </a:cubicBezTo>
                    <a:cubicBezTo>
                      <a:pt x="541020" y="149860"/>
                      <a:pt x="528320" y="152400"/>
                      <a:pt x="511810" y="154940"/>
                    </a:cubicBezTo>
                    <a:cubicBezTo>
                      <a:pt x="486410" y="160020"/>
                      <a:pt x="435610" y="144780"/>
                      <a:pt x="402590" y="154940"/>
                    </a:cubicBezTo>
                    <a:cubicBezTo>
                      <a:pt x="370840" y="163830"/>
                      <a:pt x="336550" y="208280"/>
                      <a:pt x="316230" y="207010"/>
                    </a:cubicBezTo>
                    <a:cubicBezTo>
                      <a:pt x="303530" y="207010"/>
                      <a:pt x="292100" y="196850"/>
                      <a:pt x="287020" y="187960"/>
                    </a:cubicBezTo>
                    <a:cubicBezTo>
                      <a:pt x="281940" y="179070"/>
                      <a:pt x="280670" y="165100"/>
                      <a:pt x="284480" y="156210"/>
                    </a:cubicBezTo>
                    <a:cubicBezTo>
                      <a:pt x="287020" y="146050"/>
                      <a:pt x="295910" y="137160"/>
                      <a:pt x="306070" y="130810"/>
                    </a:cubicBezTo>
                    <a:cubicBezTo>
                      <a:pt x="320040" y="123190"/>
                      <a:pt x="341630" y="128270"/>
                      <a:pt x="361950" y="120650"/>
                    </a:cubicBezTo>
                    <a:cubicBezTo>
                      <a:pt x="388620" y="111760"/>
                      <a:pt x="427990" y="72390"/>
                      <a:pt x="448310" y="72390"/>
                    </a:cubicBezTo>
                    <a:cubicBezTo>
                      <a:pt x="458470" y="73660"/>
                      <a:pt x="468630" y="81280"/>
                      <a:pt x="472440" y="88900"/>
                    </a:cubicBezTo>
                    <a:cubicBezTo>
                      <a:pt x="474980" y="96520"/>
                      <a:pt x="472440" y="109220"/>
                      <a:pt x="466090" y="116840"/>
                    </a:cubicBezTo>
                    <a:cubicBezTo>
                      <a:pt x="453390" y="128270"/>
                      <a:pt x="415290" y="121920"/>
                      <a:pt x="388620" y="134620"/>
                    </a:cubicBezTo>
                    <a:cubicBezTo>
                      <a:pt x="354330" y="151130"/>
                      <a:pt x="322580" y="199390"/>
                      <a:pt x="279400" y="215900"/>
                    </a:cubicBezTo>
                    <a:cubicBezTo>
                      <a:pt x="232410" y="233680"/>
                      <a:pt x="154940" y="232410"/>
                      <a:pt x="113030" y="229870"/>
                    </a:cubicBezTo>
                    <a:cubicBezTo>
                      <a:pt x="87630" y="227330"/>
                      <a:pt x="68580" y="227330"/>
                      <a:pt x="52070" y="214630"/>
                    </a:cubicBezTo>
                    <a:cubicBezTo>
                      <a:pt x="30480" y="196850"/>
                      <a:pt x="15240" y="151130"/>
                      <a:pt x="8890" y="120650"/>
                    </a:cubicBezTo>
                    <a:cubicBezTo>
                      <a:pt x="2540" y="92710"/>
                      <a:pt x="0" y="52070"/>
                      <a:pt x="10160" y="36830"/>
                    </a:cubicBezTo>
                    <a:cubicBezTo>
                      <a:pt x="16510" y="26670"/>
                      <a:pt x="25400" y="25400"/>
                      <a:pt x="39370" y="21590"/>
                    </a:cubicBezTo>
                    <a:cubicBezTo>
                      <a:pt x="73660" y="12700"/>
                      <a:pt x="167640" y="13970"/>
                      <a:pt x="215900" y="21590"/>
                    </a:cubicBezTo>
                    <a:cubicBezTo>
                      <a:pt x="250190" y="26670"/>
                      <a:pt x="271780" y="41910"/>
                      <a:pt x="304800" y="48260"/>
                    </a:cubicBezTo>
                    <a:cubicBezTo>
                      <a:pt x="344170" y="54610"/>
                      <a:pt x="433070" y="46990"/>
                      <a:pt x="434340" y="53340"/>
                    </a:cubicBezTo>
                    <a:cubicBezTo>
                      <a:pt x="434340" y="60960"/>
                      <a:pt x="317500" y="71120"/>
                      <a:pt x="273050" y="93980"/>
                    </a:cubicBezTo>
                    <a:cubicBezTo>
                      <a:pt x="233680" y="114300"/>
                      <a:pt x="214630" y="157480"/>
                      <a:pt x="175260" y="176530"/>
                    </a:cubicBezTo>
                    <a:cubicBezTo>
                      <a:pt x="133350" y="195580"/>
                      <a:pt x="50800" y="213360"/>
                      <a:pt x="25400" y="203200"/>
                    </a:cubicBezTo>
                    <a:cubicBezTo>
                      <a:pt x="13970" y="198120"/>
                      <a:pt x="5080" y="182880"/>
                      <a:pt x="6350" y="175260"/>
                    </a:cubicBezTo>
                    <a:cubicBezTo>
                      <a:pt x="7620" y="166370"/>
                      <a:pt x="31750" y="152400"/>
                      <a:pt x="31750" y="152400"/>
                    </a:cubicBezTo>
                  </a:path>
                </a:pathLst>
              </a:custGeom>
              <a:solidFill>
                <a:srgbClr val="01184E"/>
              </a:solidFill>
              <a:ln cap="sq">
                <a:noFill/>
                <a:prstDash val="solid"/>
                <a:miter/>
              </a:ln>
            </p:spPr>
          </p:sp>
        </p:grpSp>
        <p:grpSp>
          <p:nvGrpSpPr>
            <p:cNvPr name="Group 172" id="172"/>
            <p:cNvGrpSpPr/>
            <p:nvPr/>
          </p:nvGrpSpPr>
          <p:grpSpPr>
            <a:xfrm rot="0">
              <a:off x="3113661" y="2850760"/>
              <a:ext cx="229787" cy="140481"/>
              <a:chOff x="0" y="0"/>
              <a:chExt cx="290830" cy="177800"/>
            </a:xfrm>
          </p:grpSpPr>
          <p:sp>
            <p:nvSpPr>
              <p:cNvPr name="Freeform 173" id="173"/>
              <p:cNvSpPr/>
              <p:nvPr/>
            </p:nvSpPr>
            <p:spPr>
              <a:xfrm flipH="false" flipV="false" rot="0">
                <a:off x="48260" y="43180"/>
                <a:ext cx="191770" cy="87630"/>
              </a:xfrm>
              <a:custGeom>
                <a:avLst/>
                <a:gdLst/>
                <a:ahLst/>
                <a:cxnLst/>
                <a:rect r="r" b="b" t="t" l="l"/>
                <a:pathLst>
                  <a:path h="87630" w="191770">
                    <a:moveTo>
                      <a:pt x="165100" y="58420"/>
                    </a:moveTo>
                    <a:cubicBezTo>
                      <a:pt x="80010" y="62230"/>
                      <a:pt x="45720" y="87630"/>
                      <a:pt x="27940" y="82550"/>
                    </a:cubicBezTo>
                    <a:cubicBezTo>
                      <a:pt x="15240" y="80010"/>
                      <a:pt x="2540" y="64770"/>
                      <a:pt x="2540" y="55880"/>
                    </a:cubicBezTo>
                    <a:cubicBezTo>
                      <a:pt x="1270" y="48260"/>
                      <a:pt x="13970" y="35560"/>
                      <a:pt x="21590" y="33020"/>
                    </a:cubicBezTo>
                    <a:cubicBezTo>
                      <a:pt x="27940" y="30480"/>
                      <a:pt x="39370" y="34290"/>
                      <a:pt x="44450" y="39370"/>
                    </a:cubicBezTo>
                    <a:cubicBezTo>
                      <a:pt x="49530" y="44450"/>
                      <a:pt x="53340" y="54610"/>
                      <a:pt x="52070" y="62230"/>
                    </a:cubicBezTo>
                    <a:cubicBezTo>
                      <a:pt x="50800" y="68580"/>
                      <a:pt x="44450" y="78740"/>
                      <a:pt x="38100" y="81280"/>
                    </a:cubicBezTo>
                    <a:cubicBezTo>
                      <a:pt x="29210" y="82550"/>
                      <a:pt x="7620" y="74930"/>
                      <a:pt x="3810" y="67310"/>
                    </a:cubicBezTo>
                    <a:cubicBezTo>
                      <a:pt x="0" y="59690"/>
                      <a:pt x="5080" y="41910"/>
                      <a:pt x="11430" y="38100"/>
                    </a:cubicBezTo>
                    <a:cubicBezTo>
                      <a:pt x="19050" y="31750"/>
                      <a:pt x="34290" y="41910"/>
                      <a:pt x="46990" y="39370"/>
                    </a:cubicBezTo>
                    <a:cubicBezTo>
                      <a:pt x="64770" y="35560"/>
                      <a:pt x="85090" y="12700"/>
                      <a:pt x="105410" y="7620"/>
                    </a:cubicBezTo>
                    <a:cubicBezTo>
                      <a:pt x="124460" y="2540"/>
                      <a:pt x="151130" y="0"/>
                      <a:pt x="165100" y="7620"/>
                    </a:cubicBezTo>
                    <a:cubicBezTo>
                      <a:pt x="177800" y="12700"/>
                      <a:pt x="191770" y="26670"/>
                      <a:pt x="190500" y="35560"/>
                    </a:cubicBezTo>
                    <a:cubicBezTo>
                      <a:pt x="190500" y="44450"/>
                      <a:pt x="165100" y="58420"/>
                      <a:pt x="165100" y="58420"/>
                    </a:cubicBezTo>
                  </a:path>
                </a:pathLst>
              </a:custGeom>
              <a:solidFill>
                <a:srgbClr val="01184E"/>
              </a:solidFill>
              <a:ln cap="sq">
                <a:noFill/>
                <a:prstDash val="solid"/>
                <a:miter/>
              </a:ln>
            </p:spPr>
          </p:sp>
        </p:grpSp>
        <p:grpSp>
          <p:nvGrpSpPr>
            <p:cNvPr name="Group 174" id="174"/>
            <p:cNvGrpSpPr/>
            <p:nvPr/>
          </p:nvGrpSpPr>
          <p:grpSpPr>
            <a:xfrm rot="0">
              <a:off x="3154801" y="2868822"/>
              <a:ext cx="135464" cy="120412"/>
              <a:chOff x="0" y="0"/>
              <a:chExt cx="171450" cy="152400"/>
            </a:xfrm>
          </p:grpSpPr>
          <p:sp>
            <p:nvSpPr>
              <p:cNvPr name="Freeform 175" id="175"/>
              <p:cNvSpPr/>
              <p:nvPr/>
            </p:nvSpPr>
            <p:spPr>
              <a:xfrm flipH="false" flipV="false" rot="0">
                <a:off x="48260" y="46990"/>
                <a:ext cx="72390" cy="54610"/>
              </a:xfrm>
              <a:custGeom>
                <a:avLst/>
                <a:gdLst/>
                <a:ahLst/>
                <a:cxnLst/>
                <a:rect r="r" b="b" t="t" l="l"/>
                <a:pathLst>
                  <a:path h="54610" w="72390">
                    <a:moveTo>
                      <a:pt x="46990" y="54610"/>
                    </a:moveTo>
                    <a:cubicBezTo>
                      <a:pt x="0" y="29210"/>
                      <a:pt x="3810" y="17780"/>
                      <a:pt x="8890" y="12700"/>
                    </a:cubicBezTo>
                    <a:cubicBezTo>
                      <a:pt x="13970" y="6350"/>
                      <a:pt x="30480" y="2540"/>
                      <a:pt x="38100" y="6350"/>
                    </a:cubicBezTo>
                    <a:cubicBezTo>
                      <a:pt x="45720" y="8890"/>
                      <a:pt x="52070" y="17780"/>
                      <a:pt x="53340" y="25400"/>
                    </a:cubicBezTo>
                    <a:cubicBezTo>
                      <a:pt x="54610" y="31750"/>
                      <a:pt x="50800" y="43180"/>
                      <a:pt x="45720" y="46990"/>
                    </a:cubicBezTo>
                    <a:cubicBezTo>
                      <a:pt x="39370" y="52070"/>
                      <a:pt x="21590" y="54610"/>
                      <a:pt x="15240" y="50800"/>
                    </a:cubicBezTo>
                    <a:cubicBezTo>
                      <a:pt x="8890" y="46990"/>
                      <a:pt x="2540" y="36830"/>
                      <a:pt x="2540" y="30480"/>
                    </a:cubicBezTo>
                    <a:cubicBezTo>
                      <a:pt x="2540" y="22860"/>
                      <a:pt x="6350" y="12700"/>
                      <a:pt x="12700" y="8890"/>
                    </a:cubicBezTo>
                    <a:cubicBezTo>
                      <a:pt x="20320" y="3810"/>
                      <a:pt x="36830" y="0"/>
                      <a:pt x="46990" y="3810"/>
                    </a:cubicBezTo>
                    <a:cubicBezTo>
                      <a:pt x="57150" y="7620"/>
                      <a:pt x="72390" y="22860"/>
                      <a:pt x="71120" y="31750"/>
                    </a:cubicBezTo>
                    <a:cubicBezTo>
                      <a:pt x="71120" y="40640"/>
                      <a:pt x="46990" y="54610"/>
                      <a:pt x="46990" y="54610"/>
                    </a:cubicBezTo>
                  </a:path>
                </a:pathLst>
              </a:custGeom>
              <a:solidFill>
                <a:srgbClr val="01184E"/>
              </a:solidFill>
              <a:ln cap="sq">
                <a:noFill/>
                <a:prstDash val="solid"/>
                <a:miter/>
              </a:ln>
            </p:spPr>
          </p:sp>
        </p:grpSp>
        <p:grpSp>
          <p:nvGrpSpPr>
            <p:cNvPr name="Group 176" id="176"/>
            <p:cNvGrpSpPr/>
            <p:nvPr/>
          </p:nvGrpSpPr>
          <p:grpSpPr>
            <a:xfrm rot="0">
              <a:off x="448536" y="1525222"/>
              <a:ext cx="120412" cy="334144"/>
              <a:chOff x="0" y="0"/>
              <a:chExt cx="152400" cy="422910"/>
            </a:xfrm>
          </p:grpSpPr>
          <p:sp>
            <p:nvSpPr>
              <p:cNvPr name="Freeform 177" id="177"/>
              <p:cNvSpPr/>
              <p:nvPr/>
            </p:nvSpPr>
            <p:spPr>
              <a:xfrm flipH="false" flipV="false" rot="0">
                <a:off x="31750" y="49530"/>
                <a:ext cx="69850" cy="322580"/>
              </a:xfrm>
              <a:custGeom>
                <a:avLst/>
                <a:gdLst/>
                <a:ahLst/>
                <a:cxnLst/>
                <a:rect r="r" b="b" t="t" l="l"/>
                <a:pathLst>
                  <a:path h="322580" w="69850">
                    <a:moveTo>
                      <a:pt x="69850" y="26670"/>
                    </a:moveTo>
                    <a:cubicBezTo>
                      <a:pt x="59690" y="317500"/>
                      <a:pt x="43180" y="322580"/>
                      <a:pt x="34290" y="320040"/>
                    </a:cubicBezTo>
                    <a:cubicBezTo>
                      <a:pt x="26670" y="317500"/>
                      <a:pt x="19050" y="300990"/>
                      <a:pt x="19050" y="293370"/>
                    </a:cubicBezTo>
                    <a:cubicBezTo>
                      <a:pt x="19050" y="285750"/>
                      <a:pt x="25400" y="276860"/>
                      <a:pt x="31750" y="273050"/>
                    </a:cubicBezTo>
                    <a:cubicBezTo>
                      <a:pt x="39370" y="270510"/>
                      <a:pt x="57150" y="273050"/>
                      <a:pt x="62230" y="278130"/>
                    </a:cubicBezTo>
                    <a:cubicBezTo>
                      <a:pt x="68580" y="284480"/>
                      <a:pt x="69850" y="302260"/>
                      <a:pt x="66040" y="308610"/>
                    </a:cubicBezTo>
                    <a:cubicBezTo>
                      <a:pt x="62230" y="314960"/>
                      <a:pt x="52070" y="322580"/>
                      <a:pt x="45720" y="321310"/>
                    </a:cubicBezTo>
                    <a:cubicBezTo>
                      <a:pt x="36830" y="320040"/>
                      <a:pt x="25400" y="311150"/>
                      <a:pt x="19050" y="295910"/>
                    </a:cubicBezTo>
                    <a:cubicBezTo>
                      <a:pt x="1270" y="255270"/>
                      <a:pt x="0" y="67310"/>
                      <a:pt x="19050" y="26670"/>
                    </a:cubicBezTo>
                    <a:cubicBezTo>
                      <a:pt x="25400" y="11430"/>
                      <a:pt x="38100" y="0"/>
                      <a:pt x="46990" y="1270"/>
                    </a:cubicBezTo>
                    <a:cubicBezTo>
                      <a:pt x="54610" y="1270"/>
                      <a:pt x="69850" y="26670"/>
                      <a:pt x="69850" y="26670"/>
                    </a:cubicBezTo>
                  </a:path>
                </a:pathLst>
              </a:custGeom>
              <a:solidFill>
                <a:srgbClr val="01184E"/>
              </a:solidFill>
              <a:ln cap="sq">
                <a:noFill/>
                <a:prstDash val="solid"/>
                <a:miter/>
              </a:ln>
            </p:spPr>
          </p:sp>
        </p:grpSp>
        <p:grpSp>
          <p:nvGrpSpPr>
            <p:cNvPr name="Group 178" id="178"/>
            <p:cNvGrpSpPr/>
            <p:nvPr/>
          </p:nvGrpSpPr>
          <p:grpSpPr>
            <a:xfrm rot="0">
              <a:off x="233800" y="1647641"/>
              <a:ext cx="345182" cy="150515"/>
              <a:chOff x="0" y="0"/>
              <a:chExt cx="436880" cy="190500"/>
            </a:xfrm>
          </p:grpSpPr>
          <p:sp>
            <p:nvSpPr>
              <p:cNvPr name="Freeform 179" id="179"/>
              <p:cNvSpPr/>
              <p:nvPr/>
            </p:nvSpPr>
            <p:spPr>
              <a:xfrm flipH="false" flipV="false" rot="0">
                <a:off x="48260" y="38100"/>
                <a:ext cx="336550" cy="104140"/>
              </a:xfrm>
              <a:custGeom>
                <a:avLst/>
                <a:gdLst/>
                <a:ahLst/>
                <a:cxnLst/>
                <a:rect r="r" b="b" t="t" l="l"/>
                <a:pathLst>
                  <a:path h="104140" w="336550">
                    <a:moveTo>
                      <a:pt x="311150" y="63500"/>
                    </a:moveTo>
                    <a:cubicBezTo>
                      <a:pt x="76200" y="72390"/>
                      <a:pt x="48260" y="104140"/>
                      <a:pt x="29210" y="101600"/>
                    </a:cubicBezTo>
                    <a:cubicBezTo>
                      <a:pt x="16510" y="99060"/>
                      <a:pt x="3810" y="85090"/>
                      <a:pt x="2540" y="76200"/>
                    </a:cubicBezTo>
                    <a:cubicBezTo>
                      <a:pt x="1270" y="69850"/>
                      <a:pt x="7620" y="58420"/>
                      <a:pt x="12700" y="54610"/>
                    </a:cubicBezTo>
                    <a:cubicBezTo>
                      <a:pt x="19050" y="50800"/>
                      <a:pt x="30480" y="49530"/>
                      <a:pt x="36830" y="52070"/>
                    </a:cubicBezTo>
                    <a:cubicBezTo>
                      <a:pt x="44450" y="55880"/>
                      <a:pt x="53340" y="69850"/>
                      <a:pt x="53340" y="77470"/>
                    </a:cubicBezTo>
                    <a:cubicBezTo>
                      <a:pt x="53340" y="85090"/>
                      <a:pt x="46990" y="95250"/>
                      <a:pt x="39370" y="97790"/>
                    </a:cubicBezTo>
                    <a:cubicBezTo>
                      <a:pt x="33020" y="101600"/>
                      <a:pt x="15240" y="99060"/>
                      <a:pt x="8890" y="93980"/>
                    </a:cubicBezTo>
                    <a:cubicBezTo>
                      <a:pt x="3810" y="87630"/>
                      <a:pt x="0" y="72390"/>
                      <a:pt x="5080" y="63500"/>
                    </a:cubicBezTo>
                    <a:cubicBezTo>
                      <a:pt x="15240" y="45720"/>
                      <a:pt x="60960" y="25400"/>
                      <a:pt x="100330" y="15240"/>
                    </a:cubicBezTo>
                    <a:cubicBezTo>
                      <a:pt x="156210" y="1270"/>
                      <a:pt x="275590" y="0"/>
                      <a:pt x="311150" y="12700"/>
                    </a:cubicBezTo>
                    <a:cubicBezTo>
                      <a:pt x="325120" y="17780"/>
                      <a:pt x="335280" y="26670"/>
                      <a:pt x="336550" y="34290"/>
                    </a:cubicBezTo>
                    <a:cubicBezTo>
                      <a:pt x="336550" y="43180"/>
                      <a:pt x="311150" y="63500"/>
                      <a:pt x="311150" y="63500"/>
                    </a:cubicBezTo>
                  </a:path>
                </a:pathLst>
              </a:custGeom>
              <a:solidFill>
                <a:srgbClr val="01184E"/>
              </a:solidFill>
              <a:ln cap="sq">
                <a:noFill/>
                <a:prstDash val="solid"/>
                <a:miter/>
              </a:ln>
            </p:spPr>
          </p:sp>
        </p:grpSp>
        <p:grpSp>
          <p:nvGrpSpPr>
            <p:cNvPr name="Group 180" id="180"/>
            <p:cNvGrpSpPr/>
            <p:nvPr/>
          </p:nvGrpSpPr>
          <p:grpSpPr>
            <a:xfrm rot="0">
              <a:off x="335147" y="1811201"/>
              <a:ext cx="202694" cy="399367"/>
              <a:chOff x="0" y="0"/>
              <a:chExt cx="256540" cy="505460"/>
            </a:xfrm>
          </p:grpSpPr>
          <p:sp>
            <p:nvSpPr>
              <p:cNvPr name="Freeform 181" id="181"/>
              <p:cNvSpPr/>
              <p:nvPr/>
            </p:nvSpPr>
            <p:spPr>
              <a:xfrm flipH="false" flipV="false" rot="0">
                <a:off x="49530" y="49530"/>
                <a:ext cx="156210" cy="405130"/>
              </a:xfrm>
              <a:custGeom>
                <a:avLst/>
                <a:gdLst/>
                <a:ahLst/>
                <a:cxnLst/>
                <a:rect r="r" b="b" t="t" l="l"/>
                <a:pathLst>
                  <a:path h="405130" w="156210">
                    <a:moveTo>
                      <a:pt x="156210" y="26670"/>
                    </a:moveTo>
                    <a:cubicBezTo>
                      <a:pt x="151130" y="118110"/>
                      <a:pt x="128270" y="160020"/>
                      <a:pt x="123190" y="191770"/>
                    </a:cubicBezTo>
                    <a:cubicBezTo>
                      <a:pt x="118110" y="217170"/>
                      <a:pt x="123190" y="238760"/>
                      <a:pt x="118110" y="265430"/>
                    </a:cubicBezTo>
                    <a:cubicBezTo>
                      <a:pt x="111760" y="294640"/>
                      <a:pt x="91440" y="336550"/>
                      <a:pt x="82550" y="358140"/>
                    </a:cubicBezTo>
                    <a:cubicBezTo>
                      <a:pt x="77470" y="369570"/>
                      <a:pt x="77470" y="377190"/>
                      <a:pt x="71120" y="383540"/>
                    </a:cubicBezTo>
                    <a:cubicBezTo>
                      <a:pt x="62230" y="392430"/>
                      <a:pt x="44450" y="405130"/>
                      <a:pt x="31750" y="403860"/>
                    </a:cubicBezTo>
                    <a:cubicBezTo>
                      <a:pt x="20320" y="402590"/>
                      <a:pt x="3810" y="389890"/>
                      <a:pt x="1270" y="381000"/>
                    </a:cubicBezTo>
                    <a:cubicBezTo>
                      <a:pt x="0" y="374650"/>
                      <a:pt x="5080" y="364490"/>
                      <a:pt x="10160" y="360680"/>
                    </a:cubicBezTo>
                    <a:cubicBezTo>
                      <a:pt x="15240" y="355600"/>
                      <a:pt x="26670" y="351790"/>
                      <a:pt x="33020" y="354330"/>
                    </a:cubicBezTo>
                    <a:cubicBezTo>
                      <a:pt x="40640" y="358140"/>
                      <a:pt x="53340" y="378460"/>
                      <a:pt x="50800" y="386080"/>
                    </a:cubicBezTo>
                    <a:cubicBezTo>
                      <a:pt x="49530" y="393700"/>
                      <a:pt x="34290" y="403860"/>
                      <a:pt x="26670" y="403860"/>
                    </a:cubicBezTo>
                    <a:cubicBezTo>
                      <a:pt x="19050" y="405130"/>
                      <a:pt x="8890" y="398780"/>
                      <a:pt x="5080" y="392430"/>
                    </a:cubicBezTo>
                    <a:cubicBezTo>
                      <a:pt x="1270" y="386080"/>
                      <a:pt x="2540" y="368300"/>
                      <a:pt x="7620" y="361950"/>
                    </a:cubicBezTo>
                    <a:cubicBezTo>
                      <a:pt x="12700" y="356870"/>
                      <a:pt x="22860" y="351790"/>
                      <a:pt x="30480" y="354330"/>
                    </a:cubicBezTo>
                    <a:cubicBezTo>
                      <a:pt x="38100" y="355600"/>
                      <a:pt x="50800" y="368300"/>
                      <a:pt x="52070" y="375920"/>
                    </a:cubicBezTo>
                    <a:cubicBezTo>
                      <a:pt x="53340" y="382270"/>
                      <a:pt x="48260" y="394970"/>
                      <a:pt x="43180" y="398780"/>
                    </a:cubicBezTo>
                    <a:cubicBezTo>
                      <a:pt x="36830" y="403860"/>
                      <a:pt x="21590" y="405130"/>
                      <a:pt x="13970" y="401320"/>
                    </a:cubicBezTo>
                    <a:cubicBezTo>
                      <a:pt x="7620" y="397510"/>
                      <a:pt x="0" y="382270"/>
                      <a:pt x="1270" y="374650"/>
                    </a:cubicBezTo>
                    <a:cubicBezTo>
                      <a:pt x="3810" y="365760"/>
                      <a:pt x="21590" y="363220"/>
                      <a:pt x="30480" y="351790"/>
                    </a:cubicBezTo>
                    <a:cubicBezTo>
                      <a:pt x="45720" y="328930"/>
                      <a:pt x="60960" y="283210"/>
                      <a:pt x="73660" y="238760"/>
                    </a:cubicBezTo>
                    <a:cubicBezTo>
                      <a:pt x="90170" y="177800"/>
                      <a:pt x="87630" y="43180"/>
                      <a:pt x="107950" y="15240"/>
                    </a:cubicBezTo>
                    <a:cubicBezTo>
                      <a:pt x="115570" y="5080"/>
                      <a:pt x="125730" y="0"/>
                      <a:pt x="133350" y="1270"/>
                    </a:cubicBezTo>
                    <a:cubicBezTo>
                      <a:pt x="142240" y="2540"/>
                      <a:pt x="156210" y="26670"/>
                      <a:pt x="156210" y="26670"/>
                    </a:cubicBezTo>
                  </a:path>
                </a:pathLst>
              </a:custGeom>
              <a:solidFill>
                <a:srgbClr val="01184E"/>
              </a:solidFill>
              <a:ln cap="sq">
                <a:noFill/>
                <a:prstDash val="solid"/>
                <a:miter/>
              </a:ln>
            </p:spPr>
          </p:sp>
        </p:grpSp>
        <p:grpSp>
          <p:nvGrpSpPr>
            <p:cNvPr name="Group 182" id="182"/>
            <p:cNvGrpSpPr/>
            <p:nvPr/>
          </p:nvGrpSpPr>
          <p:grpSpPr>
            <a:xfrm rot="0">
              <a:off x="221759" y="2023930"/>
              <a:ext cx="455560" cy="126433"/>
              <a:chOff x="0" y="0"/>
              <a:chExt cx="576580" cy="160020"/>
            </a:xfrm>
          </p:grpSpPr>
          <p:sp>
            <p:nvSpPr>
              <p:cNvPr name="Freeform 183" id="183"/>
              <p:cNvSpPr/>
              <p:nvPr/>
            </p:nvSpPr>
            <p:spPr>
              <a:xfrm flipH="false" flipV="false" rot="0">
                <a:off x="50800" y="27940"/>
                <a:ext cx="474980" cy="81280"/>
              </a:xfrm>
              <a:custGeom>
                <a:avLst/>
                <a:gdLst/>
                <a:ahLst/>
                <a:cxnLst/>
                <a:rect r="r" b="b" t="t" l="l"/>
                <a:pathLst>
                  <a:path h="81280" w="474980">
                    <a:moveTo>
                      <a:pt x="449580" y="81280"/>
                    </a:moveTo>
                    <a:cubicBezTo>
                      <a:pt x="10160" y="66040"/>
                      <a:pt x="0" y="55880"/>
                      <a:pt x="0" y="46990"/>
                    </a:cubicBezTo>
                    <a:cubicBezTo>
                      <a:pt x="1270" y="38100"/>
                      <a:pt x="20320" y="21590"/>
                      <a:pt x="27940" y="22860"/>
                    </a:cubicBezTo>
                    <a:cubicBezTo>
                      <a:pt x="36830" y="24130"/>
                      <a:pt x="52070" y="44450"/>
                      <a:pt x="50800" y="52070"/>
                    </a:cubicBezTo>
                    <a:cubicBezTo>
                      <a:pt x="49530" y="60960"/>
                      <a:pt x="29210" y="73660"/>
                      <a:pt x="20320" y="73660"/>
                    </a:cubicBezTo>
                    <a:cubicBezTo>
                      <a:pt x="12700" y="72390"/>
                      <a:pt x="0" y="57150"/>
                      <a:pt x="0" y="49530"/>
                    </a:cubicBezTo>
                    <a:cubicBezTo>
                      <a:pt x="0" y="40640"/>
                      <a:pt x="10160" y="29210"/>
                      <a:pt x="25400" y="22860"/>
                    </a:cubicBezTo>
                    <a:cubicBezTo>
                      <a:pt x="80010" y="0"/>
                      <a:pt x="406400" y="5080"/>
                      <a:pt x="454660" y="30480"/>
                    </a:cubicBezTo>
                    <a:cubicBezTo>
                      <a:pt x="468630" y="38100"/>
                      <a:pt x="474980" y="50800"/>
                      <a:pt x="473710" y="58420"/>
                    </a:cubicBezTo>
                    <a:cubicBezTo>
                      <a:pt x="473710" y="67310"/>
                      <a:pt x="449580" y="81280"/>
                      <a:pt x="449580" y="81280"/>
                    </a:cubicBezTo>
                  </a:path>
                </a:pathLst>
              </a:custGeom>
              <a:solidFill>
                <a:srgbClr val="01184E"/>
              </a:solidFill>
              <a:ln cap="sq">
                <a:noFill/>
                <a:prstDash val="solid"/>
                <a:miter/>
              </a:ln>
            </p:spPr>
          </p:sp>
        </p:grpSp>
        <p:grpSp>
          <p:nvGrpSpPr>
            <p:cNvPr name="Group 184" id="184"/>
            <p:cNvGrpSpPr/>
            <p:nvPr/>
          </p:nvGrpSpPr>
          <p:grpSpPr>
            <a:xfrm rot="0">
              <a:off x="341168" y="2153373"/>
              <a:ext cx="423450" cy="249855"/>
              <a:chOff x="0" y="0"/>
              <a:chExt cx="535940" cy="316230"/>
            </a:xfrm>
          </p:grpSpPr>
          <p:sp>
            <p:nvSpPr>
              <p:cNvPr name="Freeform 185" id="185"/>
              <p:cNvSpPr/>
              <p:nvPr/>
            </p:nvSpPr>
            <p:spPr>
              <a:xfrm flipH="false" flipV="false" rot="0">
                <a:off x="49530" y="40640"/>
                <a:ext cx="434340" cy="224790"/>
              </a:xfrm>
              <a:custGeom>
                <a:avLst/>
                <a:gdLst/>
                <a:ahLst/>
                <a:cxnLst/>
                <a:rect r="r" b="b" t="t" l="l"/>
                <a:pathLst>
                  <a:path h="224790" w="434340">
                    <a:moveTo>
                      <a:pt x="411480" y="59690"/>
                    </a:moveTo>
                    <a:cubicBezTo>
                      <a:pt x="125730" y="140970"/>
                      <a:pt x="66040" y="219710"/>
                      <a:pt x="33020" y="223520"/>
                    </a:cubicBezTo>
                    <a:cubicBezTo>
                      <a:pt x="20320" y="224790"/>
                      <a:pt x="6350" y="217170"/>
                      <a:pt x="2540" y="209550"/>
                    </a:cubicBezTo>
                    <a:cubicBezTo>
                      <a:pt x="0" y="200660"/>
                      <a:pt x="8890" y="177800"/>
                      <a:pt x="16510" y="175260"/>
                    </a:cubicBezTo>
                    <a:cubicBezTo>
                      <a:pt x="24130" y="172720"/>
                      <a:pt x="45720" y="182880"/>
                      <a:pt x="50800" y="190500"/>
                    </a:cubicBezTo>
                    <a:cubicBezTo>
                      <a:pt x="53340" y="196850"/>
                      <a:pt x="50800" y="208280"/>
                      <a:pt x="45720" y="214630"/>
                    </a:cubicBezTo>
                    <a:cubicBezTo>
                      <a:pt x="41910" y="219710"/>
                      <a:pt x="31750" y="224790"/>
                      <a:pt x="24130" y="224790"/>
                    </a:cubicBezTo>
                    <a:cubicBezTo>
                      <a:pt x="17780" y="223520"/>
                      <a:pt x="7620" y="218440"/>
                      <a:pt x="3810" y="212090"/>
                    </a:cubicBezTo>
                    <a:cubicBezTo>
                      <a:pt x="1270" y="205740"/>
                      <a:pt x="0" y="194310"/>
                      <a:pt x="2540" y="187960"/>
                    </a:cubicBezTo>
                    <a:cubicBezTo>
                      <a:pt x="6350" y="181610"/>
                      <a:pt x="15240" y="175260"/>
                      <a:pt x="21590" y="173990"/>
                    </a:cubicBezTo>
                    <a:cubicBezTo>
                      <a:pt x="29210" y="172720"/>
                      <a:pt x="39370" y="176530"/>
                      <a:pt x="44450" y="181610"/>
                    </a:cubicBezTo>
                    <a:cubicBezTo>
                      <a:pt x="49530" y="186690"/>
                      <a:pt x="53340" y="198120"/>
                      <a:pt x="50800" y="204470"/>
                    </a:cubicBezTo>
                    <a:cubicBezTo>
                      <a:pt x="48260" y="212090"/>
                      <a:pt x="35560" y="224790"/>
                      <a:pt x="27940" y="224790"/>
                    </a:cubicBezTo>
                    <a:cubicBezTo>
                      <a:pt x="19050" y="223520"/>
                      <a:pt x="1270" y="207010"/>
                      <a:pt x="1270" y="196850"/>
                    </a:cubicBezTo>
                    <a:cubicBezTo>
                      <a:pt x="0" y="185420"/>
                      <a:pt x="13970" y="171450"/>
                      <a:pt x="30480" y="157480"/>
                    </a:cubicBezTo>
                    <a:cubicBezTo>
                      <a:pt x="58420" y="129540"/>
                      <a:pt x="120650" y="85090"/>
                      <a:pt x="176530" y="60960"/>
                    </a:cubicBezTo>
                    <a:cubicBezTo>
                      <a:pt x="242570" y="33020"/>
                      <a:pt x="367030" y="0"/>
                      <a:pt x="406400" y="10160"/>
                    </a:cubicBezTo>
                    <a:cubicBezTo>
                      <a:pt x="421640" y="13970"/>
                      <a:pt x="434340" y="26670"/>
                      <a:pt x="434340" y="35560"/>
                    </a:cubicBezTo>
                    <a:cubicBezTo>
                      <a:pt x="434340" y="43180"/>
                      <a:pt x="411480" y="59690"/>
                      <a:pt x="411480" y="59690"/>
                    </a:cubicBezTo>
                  </a:path>
                </a:pathLst>
              </a:custGeom>
              <a:solidFill>
                <a:srgbClr val="01184E"/>
              </a:solidFill>
              <a:ln cap="sq">
                <a:noFill/>
                <a:prstDash val="solid"/>
                <a:miter/>
              </a:ln>
            </p:spPr>
          </p:sp>
        </p:grpSp>
        <p:grpSp>
          <p:nvGrpSpPr>
            <p:cNvPr name="Group 186" id="186"/>
            <p:cNvGrpSpPr/>
            <p:nvPr/>
          </p:nvGrpSpPr>
          <p:grpSpPr>
            <a:xfrm rot="0">
              <a:off x="469608" y="2174445"/>
              <a:ext cx="282969" cy="225773"/>
              <a:chOff x="0" y="0"/>
              <a:chExt cx="358140" cy="285750"/>
            </a:xfrm>
          </p:grpSpPr>
          <p:sp>
            <p:nvSpPr>
              <p:cNvPr name="Freeform 187" id="187"/>
              <p:cNvSpPr/>
              <p:nvPr/>
            </p:nvSpPr>
            <p:spPr>
              <a:xfrm flipH="false" flipV="false" rot="0">
                <a:off x="45720" y="48260"/>
                <a:ext cx="264160" cy="198120"/>
              </a:xfrm>
              <a:custGeom>
                <a:avLst/>
                <a:gdLst/>
                <a:ahLst/>
                <a:cxnLst/>
                <a:rect r="r" b="b" t="t" l="l"/>
                <a:pathLst>
                  <a:path h="198120" w="264160">
                    <a:moveTo>
                      <a:pt x="205740" y="2540"/>
                    </a:moveTo>
                    <a:cubicBezTo>
                      <a:pt x="255270" y="46990"/>
                      <a:pt x="259080" y="57150"/>
                      <a:pt x="261620" y="69850"/>
                    </a:cubicBezTo>
                    <a:cubicBezTo>
                      <a:pt x="264160" y="87630"/>
                      <a:pt x="264160" y="114300"/>
                      <a:pt x="256540" y="130810"/>
                    </a:cubicBezTo>
                    <a:cubicBezTo>
                      <a:pt x="248920" y="146050"/>
                      <a:pt x="233680" y="158750"/>
                      <a:pt x="218440" y="167640"/>
                    </a:cubicBezTo>
                    <a:cubicBezTo>
                      <a:pt x="201930" y="177800"/>
                      <a:pt x="184150" y="182880"/>
                      <a:pt x="162560" y="185420"/>
                    </a:cubicBezTo>
                    <a:cubicBezTo>
                      <a:pt x="135890" y="190500"/>
                      <a:pt x="92710" y="198120"/>
                      <a:pt x="68580" y="185420"/>
                    </a:cubicBezTo>
                    <a:cubicBezTo>
                      <a:pt x="43180" y="172720"/>
                      <a:pt x="22860" y="137160"/>
                      <a:pt x="12700" y="110490"/>
                    </a:cubicBezTo>
                    <a:cubicBezTo>
                      <a:pt x="3810" y="85090"/>
                      <a:pt x="0" y="40640"/>
                      <a:pt x="7620" y="26670"/>
                    </a:cubicBezTo>
                    <a:cubicBezTo>
                      <a:pt x="12700" y="19050"/>
                      <a:pt x="22860" y="16510"/>
                      <a:pt x="29210" y="16510"/>
                    </a:cubicBezTo>
                    <a:cubicBezTo>
                      <a:pt x="36830" y="17780"/>
                      <a:pt x="46990" y="22860"/>
                      <a:pt x="50800" y="29210"/>
                    </a:cubicBezTo>
                    <a:cubicBezTo>
                      <a:pt x="53340" y="35560"/>
                      <a:pt x="54610" y="46990"/>
                      <a:pt x="52070" y="53340"/>
                    </a:cubicBezTo>
                    <a:cubicBezTo>
                      <a:pt x="46990" y="59690"/>
                      <a:pt x="33020" y="68580"/>
                      <a:pt x="24130" y="67310"/>
                    </a:cubicBezTo>
                    <a:cubicBezTo>
                      <a:pt x="17780" y="67310"/>
                      <a:pt x="8890" y="59690"/>
                      <a:pt x="5080" y="53340"/>
                    </a:cubicBezTo>
                    <a:cubicBezTo>
                      <a:pt x="2540" y="46990"/>
                      <a:pt x="2540" y="35560"/>
                      <a:pt x="6350" y="29210"/>
                    </a:cubicBezTo>
                    <a:cubicBezTo>
                      <a:pt x="10160" y="22860"/>
                      <a:pt x="20320" y="17780"/>
                      <a:pt x="26670" y="16510"/>
                    </a:cubicBezTo>
                    <a:cubicBezTo>
                      <a:pt x="34290" y="16510"/>
                      <a:pt x="43180" y="20320"/>
                      <a:pt x="48260" y="26670"/>
                    </a:cubicBezTo>
                    <a:cubicBezTo>
                      <a:pt x="55880" y="36830"/>
                      <a:pt x="50800" y="64770"/>
                      <a:pt x="55880" y="82550"/>
                    </a:cubicBezTo>
                    <a:cubicBezTo>
                      <a:pt x="62230" y="100330"/>
                      <a:pt x="69850" y="125730"/>
                      <a:pt x="83820" y="134620"/>
                    </a:cubicBezTo>
                    <a:cubicBezTo>
                      <a:pt x="96520" y="143510"/>
                      <a:pt x="118110" y="143510"/>
                      <a:pt x="137160" y="139700"/>
                    </a:cubicBezTo>
                    <a:cubicBezTo>
                      <a:pt x="160020" y="137160"/>
                      <a:pt x="201930" y="125730"/>
                      <a:pt x="210820" y="110490"/>
                    </a:cubicBezTo>
                    <a:cubicBezTo>
                      <a:pt x="218440" y="96520"/>
                      <a:pt x="208280" y="72390"/>
                      <a:pt x="199390" y="58420"/>
                    </a:cubicBezTo>
                    <a:cubicBezTo>
                      <a:pt x="193040" y="44450"/>
                      <a:pt x="168910" y="35560"/>
                      <a:pt x="167640" y="25400"/>
                    </a:cubicBezTo>
                    <a:cubicBezTo>
                      <a:pt x="166370" y="17780"/>
                      <a:pt x="171450" y="7620"/>
                      <a:pt x="176530" y="3810"/>
                    </a:cubicBezTo>
                    <a:cubicBezTo>
                      <a:pt x="182880" y="0"/>
                      <a:pt x="205740" y="2540"/>
                      <a:pt x="205740" y="2540"/>
                    </a:cubicBezTo>
                  </a:path>
                </a:pathLst>
              </a:custGeom>
              <a:solidFill>
                <a:srgbClr val="01184E"/>
              </a:solidFill>
              <a:ln cap="sq">
                <a:noFill/>
                <a:prstDash val="solid"/>
                <a:miter/>
              </a:ln>
            </p:spPr>
          </p:sp>
        </p:grpSp>
        <p:grpSp>
          <p:nvGrpSpPr>
            <p:cNvPr name="Group 188" id="188"/>
            <p:cNvGrpSpPr/>
            <p:nvPr/>
          </p:nvGrpSpPr>
          <p:grpSpPr>
            <a:xfrm rot="0">
              <a:off x="371271" y="2378142"/>
              <a:ext cx="398364" cy="367257"/>
              <a:chOff x="0" y="0"/>
              <a:chExt cx="504190" cy="464820"/>
            </a:xfrm>
          </p:grpSpPr>
          <p:sp>
            <p:nvSpPr>
              <p:cNvPr name="Freeform 189" id="189"/>
              <p:cNvSpPr/>
              <p:nvPr/>
            </p:nvSpPr>
            <p:spPr>
              <a:xfrm flipH="false" flipV="false" rot="0">
                <a:off x="48260" y="22860"/>
                <a:ext cx="403860" cy="392430"/>
              </a:xfrm>
              <a:custGeom>
                <a:avLst/>
                <a:gdLst/>
                <a:ahLst/>
                <a:cxnLst/>
                <a:rect r="r" b="b" t="t" l="l"/>
                <a:pathLst>
                  <a:path h="392430" w="403860">
                    <a:moveTo>
                      <a:pt x="403860" y="121920"/>
                    </a:moveTo>
                    <a:cubicBezTo>
                      <a:pt x="386080" y="237490"/>
                      <a:pt x="368300" y="234950"/>
                      <a:pt x="359410" y="229870"/>
                    </a:cubicBezTo>
                    <a:cubicBezTo>
                      <a:pt x="350520" y="226060"/>
                      <a:pt x="345440" y="215900"/>
                      <a:pt x="337820" y="203200"/>
                    </a:cubicBezTo>
                    <a:cubicBezTo>
                      <a:pt x="323850" y="176530"/>
                      <a:pt x="320040" y="88900"/>
                      <a:pt x="293370" y="78740"/>
                    </a:cubicBezTo>
                    <a:cubicBezTo>
                      <a:pt x="267970" y="68580"/>
                      <a:pt x="224790" y="118110"/>
                      <a:pt x="185420" y="132080"/>
                    </a:cubicBezTo>
                    <a:cubicBezTo>
                      <a:pt x="144780" y="148590"/>
                      <a:pt x="50800" y="166370"/>
                      <a:pt x="52070" y="170180"/>
                    </a:cubicBezTo>
                    <a:cubicBezTo>
                      <a:pt x="52070" y="172720"/>
                      <a:pt x="71120" y="166370"/>
                      <a:pt x="83820" y="170180"/>
                    </a:cubicBezTo>
                    <a:cubicBezTo>
                      <a:pt x="102870" y="177800"/>
                      <a:pt x="130810" y="201930"/>
                      <a:pt x="149860" y="227330"/>
                    </a:cubicBezTo>
                    <a:cubicBezTo>
                      <a:pt x="175260" y="261620"/>
                      <a:pt x="213360" y="337820"/>
                      <a:pt x="210820" y="364490"/>
                    </a:cubicBezTo>
                    <a:cubicBezTo>
                      <a:pt x="208280" y="377190"/>
                      <a:pt x="200660" y="387350"/>
                      <a:pt x="191770" y="389890"/>
                    </a:cubicBezTo>
                    <a:cubicBezTo>
                      <a:pt x="184150" y="391160"/>
                      <a:pt x="168910" y="384810"/>
                      <a:pt x="163830" y="378460"/>
                    </a:cubicBezTo>
                    <a:cubicBezTo>
                      <a:pt x="158750" y="373380"/>
                      <a:pt x="158750" y="361950"/>
                      <a:pt x="161290" y="355600"/>
                    </a:cubicBezTo>
                    <a:cubicBezTo>
                      <a:pt x="163830" y="347980"/>
                      <a:pt x="172720" y="340360"/>
                      <a:pt x="180340" y="340360"/>
                    </a:cubicBezTo>
                    <a:cubicBezTo>
                      <a:pt x="189230" y="340360"/>
                      <a:pt x="208280" y="353060"/>
                      <a:pt x="209550" y="361950"/>
                    </a:cubicBezTo>
                    <a:cubicBezTo>
                      <a:pt x="210820" y="369570"/>
                      <a:pt x="195580" y="388620"/>
                      <a:pt x="186690" y="389890"/>
                    </a:cubicBezTo>
                    <a:cubicBezTo>
                      <a:pt x="180340" y="392430"/>
                      <a:pt x="172720" y="388620"/>
                      <a:pt x="165100" y="381000"/>
                    </a:cubicBezTo>
                    <a:cubicBezTo>
                      <a:pt x="148590" y="364490"/>
                      <a:pt x="138430" y="297180"/>
                      <a:pt x="113030" y="264160"/>
                    </a:cubicBezTo>
                    <a:cubicBezTo>
                      <a:pt x="86360" y="228600"/>
                      <a:pt x="20320" y="199390"/>
                      <a:pt x="7620" y="175260"/>
                    </a:cubicBezTo>
                    <a:cubicBezTo>
                      <a:pt x="1270" y="165100"/>
                      <a:pt x="0" y="154940"/>
                      <a:pt x="2540" y="146050"/>
                    </a:cubicBezTo>
                    <a:cubicBezTo>
                      <a:pt x="5080" y="138430"/>
                      <a:pt x="10160" y="133350"/>
                      <a:pt x="21590" y="125730"/>
                    </a:cubicBezTo>
                    <a:cubicBezTo>
                      <a:pt x="60960" y="100330"/>
                      <a:pt x="260350" y="0"/>
                      <a:pt x="320040" y="27940"/>
                    </a:cubicBezTo>
                    <a:cubicBezTo>
                      <a:pt x="365760" y="49530"/>
                      <a:pt x="398780" y="181610"/>
                      <a:pt x="387350" y="196850"/>
                    </a:cubicBezTo>
                    <a:cubicBezTo>
                      <a:pt x="382270" y="204470"/>
                      <a:pt x="359410" y="201930"/>
                      <a:pt x="353060" y="194310"/>
                    </a:cubicBezTo>
                    <a:cubicBezTo>
                      <a:pt x="342900" y="181610"/>
                      <a:pt x="347980" y="119380"/>
                      <a:pt x="359410" y="105410"/>
                    </a:cubicBezTo>
                    <a:cubicBezTo>
                      <a:pt x="365760" y="97790"/>
                      <a:pt x="379730" y="95250"/>
                      <a:pt x="387350" y="99060"/>
                    </a:cubicBezTo>
                    <a:cubicBezTo>
                      <a:pt x="394970" y="101600"/>
                      <a:pt x="403860" y="121920"/>
                      <a:pt x="403860" y="121920"/>
                    </a:cubicBezTo>
                  </a:path>
                </a:pathLst>
              </a:custGeom>
              <a:solidFill>
                <a:srgbClr val="01184E"/>
              </a:solidFill>
              <a:ln cap="sq">
                <a:noFill/>
                <a:prstDash val="solid"/>
                <a:miter/>
              </a:ln>
            </p:spPr>
          </p:sp>
        </p:grpSp>
        <p:grpSp>
          <p:nvGrpSpPr>
            <p:cNvPr name="Group 190" id="190"/>
            <p:cNvGrpSpPr/>
            <p:nvPr/>
          </p:nvGrpSpPr>
          <p:grpSpPr>
            <a:xfrm rot="0">
              <a:off x="483656" y="2448383"/>
              <a:ext cx="213732" cy="251862"/>
              <a:chOff x="0" y="0"/>
              <a:chExt cx="270510" cy="318770"/>
            </a:xfrm>
          </p:grpSpPr>
          <p:sp>
            <p:nvSpPr>
              <p:cNvPr name="Freeform 191" id="191"/>
              <p:cNvSpPr/>
              <p:nvPr/>
            </p:nvSpPr>
            <p:spPr>
              <a:xfrm flipH="false" flipV="false" rot="0">
                <a:off x="48260" y="46990"/>
                <a:ext cx="173990" cy="222250"/>
              </a:xfrm>
              <a:custGeom>
                <a:avLst/>
                <a:gdLst/>
                <a:ahLst/>
                <a:cxnLst/>
                <a:rect r="r" b="b" t="t" l="l"/>
                <a:pathLst>
                  <a:path h="222250" w="173990">
                    <a:moveTo>
                      <a:pt x="45720" y="13970"/>
                    </a:moveTo>
                    <a:cubicBezTo>
                      <a:pt x="172720" y="199390"/>
                      <a:pt x="168910" y="210820"/>
                      <a:pt x="162560" y="215900"/>
                    </a:cubicBezTo>
                    <a:cubicBezTo>
                      <a:pt x="157480" y="220980"/>
                      <a:pt x="146050" y="222250"/>
                      <a:pt x="138430" y="219710"/>
                    </a:cubicBezTo>
                    <a:cubicBezTo>
                      <a:pt x="132080" y="217170"/>
                      <a:pt x="121920" y="201930"/>
                      <a:pt x="121920" y="194310"/>
                    </a:cubicBezTo>
                    <a:cubicBezTo>
                      <a:pt x="121920" y="186690"/>
                      <a:pt x="128270" y="177800"/>
                      <a:pt x="134620" y="173990"/>
                    </a:cubicBezTo>
                    <a:cubicBezTo>
                      <a:pt x="142240" y="170180"/>
                      <a:pt x="158750" y="171450"/>
                      <a:pt x="165100" y="177800"/>
                    </a:cubicBezTo>
                    <a:cubicBezTo>
                      <a:pt x="170180" y="182880"/>
                      <a:pt x="173990" y="201930"/>
                      <a:pt x="170180" y="208280"/>
                    </a:cubicBezTo>
                    <a:cubicBezTo>
                      <a:pt x="165100" y="215900"/>
                      <a:pt x="147320" y="222250"/>
                      <a:pt x="134620" y="217170"/>
                    </a:cubicBezTo>
                    <a:cubicBezTo>
                      <a:pt x="100330" y="205740"/>
                      <a:pt x="8890" y="77470"/>
                      <a:pt x="2540" y="39370"/>
                    </a:cubicBezTo>
                    <a:cubicBezTo>
                      <a:pt x="0" y="24130"/>
                      <a:pt x="5080" y="7620"/>
                      <a:pt x="13970" y="3810"/>
                    </a:cubicBezTo>
                    <a:cubicBezTo>
                      <a:pt x="20320" y="0"/>
                      <a:pt x="45720" y="13970"/>
                      <a:pt x="45720" y="13970"/>
                    </a:cubicBezTo>
                  </a:path>
                </a:pathLst>
              </a:custGeom>
              <a:solidFill>
                <a:srgbClr val="01184E"/>
              </a:solidFill>
              <a:ln cap="sq">
                <a:noFill/>
                <a:prstDash val="solid"/>
                <a:miter/>
              </a:ln>
            </p:spPr>
          </p:sp>
        </p:grpSp>
        <p:grpSp>
          <p:nvGrpSpPr>
            <p:cNvPr name="Group 192" id="192"/>
            <p:cNvGrpSpPr/>
            <p:nvPr/>
          </p:nvGrpSpPr>
          <p:grpSpPr>
            <a:xfrm rot="0">
              <a:off x="620123" y="2810623"/>
              <a:ext cx="334144" cy="266914"/>
              <a:chOff x="0" y="0"/>
              <a:chExt cx="422910" cy="337820"/>
            </a:xfrm>
          </p:grpSpPr>
          <p:sp>
            <p:nvSpPr>
              <p:cNvPr name="Freeform 193" id="193"/>
              <p:cNvSpPr/>
              <p:nvPr/>
            </p:nvSpPr>
            <p:spPr>
              <a:xfrm flipH="false" flipV="false" rot="0">
                <a:off x="46990" y="49530"/>
                <a:ext cx="327660" cy="237490"/>
              </a:xfrm>
              <a:custGeom>
                <a:avLst/>
                <a:gdLst/>
                <a:ahLst/>
                <a:cxnLst/>
                <a:rect r="r" b="b" t="t" l="l"/>
                <a:pathLst>
                  <a:path h="237490" w="327660">
                    <a:moveTo>
                      <a:pt x="10160" y="191770"/>
                    </a:moveTo>
                    <a:cubicBezTo>
                      <a:pt x="255270" y="20320"/>
                      <a:pt x="280670" y="0"/>
                      <a:pt x="298450" y="1270"/>
                    </a:cubicBezTo>
                    <a:cubicBezTo>
                      <a:pt x="309880" y="1270"/>
                      <a:pt x="321310" y="8890"/>
                      <a:pt x="325120" y="16510"/>
                    </a:cubicBezTo>
                    <a:cubicBezTo>
                      <a:pt x="327660" y="24130"/>
                      <a:pt x="323850" y="41910"/>
                      <a:pt x="316230" y="45720"/>
                    </a:cubicBezTo>
                    <a:cubicBezTo>
                      <a:pt x="309880" y="50800"/>
                      <a:pt x="285750" y="46990"/>
                      <a:pt x="280670" y="40640"/>
                    </a:cubicBezTo>
                    <a:cubicBezTo>
                      <a:pt x="275590" y="33020"/>
                      <a:pt x="280670" y="8890"/>
                      <a:pt x="288290" y="3810"/>
                    </a:cubicBezTo>
                    <a:cubicBezTo>
                      <a:pt x="294640" y="0"/>
                      <a:pt x="313690" y="1270"/>
                      <a:pt x="318770" y="7620"/>
                    </a:cubicBezTo>
                    <a:cubicBezTo>
                      <a:pt x="325120" y="13970"/>
                      <a:pt x="326390" y="29210"/>
                      <a:pt x="318770" y="44450"/>
                    </a:cubicBezTo>
                    <a:cubicBezTo>
                      <a:pt x="295910" y="87630"/>
                      <a:pt x="85090" y="228600"/>
                      <a:pt x="36830" y="236220"/>
                    </a:cubicBezTo>
                    <a:cubicBezTo>
                      <a:pt x="21590" y="237490"/>
                      <a:pt x="8890" y="232410"/>
                      <a:pt x="3810" y="224790"/>
                    </a:cubicBezTo>
                    <a:cubicBezTo>
                      <a:pt x="0" y="218440"/>
                      <a:pt x="10160" y="191770"/>
                      <a:pt x="10160" y="191770"/>
                    </a:cubicBezTo>
                  </a:path>
                </a:pathLst>
              </a:custGeom>
              <a:solidFill>
                <a:srgbClr val="01184E"/>
              </a:solidFill>
              <a:ln cap="sq">
                <a:noFill/>
                <a:prstDash val="solid"/>
                <a:miter/>
              </a:ln>
            </p:spPr>
          </p:sp>
        </p:grpSp>
        <p:grpSp>
          <p:nvGrpSpPr>
            <p:cNvPr name="Group 194" id="194"/>
            <p:cNvGrpSpPr/>
            <p:nvPr/>
          </p:nvGrpSpPr>
          <p:grpSpPr>
            <a:xfrm rot="0">
              <a:off x="665278" y="3011310"/>
              <a:ext cx="336151" cy="383312"/>
              <a:chOff x="0" y="0"/>
              <a:chExt cx="425450" cy="485140"/>
            </a:xfrm>
          </p:grpSpPr>
          <p:sp>
            <p:nvSpPr>
              <p:cNvPr name="Freeform 195" id="195"/>
              <p:cNvSpPr/>
              <p:nvPr/>
            </p:nvSpPr>
            <p:spPr>
              <a:xfrm flipH="false" flipV="false" rot="0">
                <a:off x="48260" y="48260"/>
                <a:ext cx="328930" cy="388620"/>
              </a:xfrm>
              <a:custGeom>
                <a:avLst/>
                <a:gdLst/>
                <a:ahLst/>
                <a:cxnLst/>
                <a:rect r="r" b="b" t="t" l="l"/>
                <a:pathLst>
                  <a:path h="388620" w="328930">
                    <a:moveTo>
                      <a:pt x="12700" y="99060"/>
                    </a:moveTo>
                    <a:cubicBezTo>
                      <a:pt x="181610" y="3810"/>
                      <a:pt x="201930" y="7620"/>
                      <a:pt x="208280" y="16510"/>
                    </a:cubicBezTo>
                    <a:cubicBezTo>
                      <a:pt x="213360" y="21590"/>
                      <a:pt x="212090" y="33020"/>
                      <a:pt x="208280" y="39370"/>
                    </a:cubicBezTo>
                    <a:cubicBezTo>
                      <a:pt x="205740" y="45720"/>
                      <a:pt x="193040" y="54610"/>
                      <a:pt x="189230" y="53340"/>
                    </a:cubicBezTo>
                    <a:cubicBezTo>
                      <a:pt x="182880" y="49530"/>
                      <a:pt x="177800" y="6350"/>
                      <a:pt x="182880" y="2540"/>
                    </a:cubicBezTo>
                    <a:cubicBezTo>
                      <a:pt x="186690" y="0"/>
                      <a:pt x="204470" y="8890"/>
                      <a:pt x="208280" y="16510"/>
                    </a:cubicBezTo>
                    <a:cubicBezTo>
                      <a:pt x="212090" y="21590"/>
                      <a:pt x="212090" y="33020"/>
                      <a:pt x="208280" y="39370"/>
                    </a:cubicBezTo>
                    <a:cubicBezTo>
                      <a:pt x="204470" y="45720"/>
                      <a:pt x="189230" y="53340"/>
                      <a:pt x="189230" y="53340"/>
                    </a:cubicBezTo>
                    <a:cubicBezTo>
                      <a:pt x="187960" y="52070"/>
                      <a:pt x="208280" y="30480"/>
                      <a:pt x="210820" y="31750"/>
                    </a:cubicBezTo>
                    <a:cubicBezTo>
                      <a:pt x="214630" y="33020"/>
                      <a:pt x="210820" y="46990"/>
                      <a:pt x="208280" y="62230"/>
                    </a:cubicBezTo>
                    <a:cubicBezTo>
                      <a:pt x="199390" y="113030"/>
                      <a:pt x="167640" y="359410"/>
                      <a:pt x="134620" y="381000"/>
                    </a:cubicBezTo>
                    <a:cubicBezTo>
                      <a:pt x="124460" y="388620"/>
                      <a:pt x="107950" y="383540"/>
                      <a:pt x="101600" y="377190"/>
                    </a:cubicBezTo>
                    <a:cubicBezTo>
                      <a:pt x="95250" y="369570"/>
                      <a:pt x="96520" y="351790"/>
                      <a:pt x="101600" y="334010"/>
                    </a:cubicBezTo>
                    <a:cubicBezTo>
                      <a:pt x="111760" y="300990"/>
                      <a:pt x="158750" y="238760"/>
                      <a:pt x="191770" y="199390"/>
                    </a:cubicBezTo>
                    <a:cubicBezTo>
                      <a:pt x="222250" y="162560"/>
                      <a:pt x="262890" y="110490"/>
                      <a:pt x="288290" y="104140"/>
                    </a:cubicBezTo>
                    <a:cubicBezTo>
                      <a:pt x="302260" y="100330"/>
                      <a:pt x="320040" y="106680"/>
                      <a:pt x="323850" y="114300"/>
                    </a:cubicBezTo>
                    <a:cubicBezTo>
                      <a:pt x="328930" y="121920"/>
                      <a:pt x="323850" y="138430"/>
                      <a:pt x="318770" y="144780"/>
                    </a:cubicBezTo>
                    <a:cubicBezTo>
                      <a:pt x="313690" y="149860"/>
                      <a:pt x="302260" y="152400"/>
                      <a:pt x="295910" y="151130"/>
                    </a:cubicBezTo>
                    <a:cubicBezTo>
                      <a:pt x="288290" y="148590"/>
                      <a:pt x="280670" y="140970"/>
                      <a:pt x="278130" y="134620"/>
                    </a:cubicBezTo>
                    <a:cubicBezTo>
                      <a:pt x="275590" y="128270"/>
                      <a:pt x="276860" y="116840"/>
                      <a:pt x="280670" y="111760"/>
                    </a:cubicBezTo>
                    <a:cubicBezTo>
                      <a:pt x="285750" y="105410"/>
                      <a:pt x="302260" y="99060"/>
                      <a:pt x="309880" y="101600"/>
                    </a:cubicBezTo>
                    <a:cubicBezTo>
                      <a:pt x="317500" y="105410"/>
                      <a:pt x="327660" y="116840"/>
                      <a:pt x="326390" y="128270"/>
                    </a:cubicBezTo>
                    <a:cubicBezTo>
                      <a:pt x="325120" y="148590"/>
                      <a:pt x="269240" y="180340"/>
                      <a:pt x="241300" y="215900"/>
                    </a:cubicBezTo>
                    <a:cubicBezTo>
                      <a:pt x="207010" y="259080"/>
                      <a:pt x="163830" y="358140"/>
                      <a:pt x="139700" y="377190"/>
                    </a:cubicBezTo>
                    <a:cubicBezTo>
                      <a:pt x="130810" y="384810"/>
                      <a:pt x="124460" y="386080"/>
                      <a:pt x="118110" y="386080"/>
                    </a:cubicBezTo>
                    <a:cubicBezTo>
                      <a:pt x="110490" y="384810"/>
                      <a:pt x="101600" y="378460"/>
                      <a:pt x="97790" y="372110"/>
                    </a:cubicBezTo>
                    <a:cubicBezTo>
                      <a:pt x="93980" y="364490"/>
                      <a:pt x="95250" y="356870"/>
                      <a:pt x="95250" y="340360"/>
                    </a:cubicBezTo>
                    <a:cubicBezTo>
                      <a:pt x="99060" y="290830"/>
                      <a:pt x="138430" y="73660"/>
                      <a:pt x="160020" y="27940"/>
                    </a:cubicBezTo>
                    <a:cubicBezTo>
                      <a:pt x="167640" y="13970"/>
                      <a:pt x="175260" y="5080"/>
                      <a:pt x="182880" y="2540"/>
                    </a:cubicBezTo>
                    <a:cubicBezTo>
                      <a:pt x="187960" y="1270"/>
                      <a:pt x="195580" y="2540"/>
                      <a:pt x="200660" y="6350"/>
                    </a:cubicBezTo>
                    <a:cubicBezTo>
                      <a:pt x="205740" y="11430"/>
                      <a:pt x="212090" y="26670"/>
                      <a:pt x="210820" y="34290"/>
                    </a:cubicBezTo>
                    <a:cubicBezTo>
                      <a:pt x="208280" y="41910"/>
                      <a:pt x="193040" y="54610"/>
                      <a:pt x="189230" y="53340"/>
                    </a:cubicBezTo>
                    <a:cubicBezTo>
                      <a:pt x="182880" y="50800"/>
                      <a:pt x="177800" y="6350"/>
                      <a:pt x="182880" y="2540"/>
                    </a:cubicBezTo>
                    <a:cubicBezTo>
                      <a:pt x="187960" y="0"/>
                      <a:pt x="208280" y="13970"/>
                      <a:pt x="210820" y="21590"/>
                    </a:cubicBezTo>
                    <a:cubicBezTo>
                      <a:pt x="213360" y="29210"/>
                      <a:pt x="209550" y="39370"/>
                      <a:pt x="200660" y="48260"/>
                    </a:cubicBezTo>
                    <a:cubicBezTo>
                      <a:pt x="179070" y="74930"/>
                      <a:pt x="67310" y="143510"/>
                      <a:pt x="34290" y="144780"/>
                    </a:cubicBezTo>
                    <a:cubicBezTo>
                      <a:pt x="20320" y="146050"/>
                      <a:pt x="6350" y="139700"/>
                      <a:pt x="2540" y="132080"/>
                    </a:cubicBezTo>
                    <a:cubicBezTo>
                      <a:pt x="0" y="124460"/>
                      <a:pt x="12700" y="99060"/>
                      <a:pt x="12700" y="99060"/>
                    </a:cubicBezTo>
                  </a:path>
                </a:pathLst>
              </a:custGeom>
              <a:solidFill>
                <a:srgbClr val="01184E"/>
              </a:solidFill>
              <a:ln cap="sq">
                <a:noFill/>
                <a:prstDash val="solid"/>
                <a:miter/>
              </a:ln>
            </p:spPr>
          </p:sp>
        </p:grpSp>
      </p:grpSp>
      <p:grpSp>
        <p:nvGrpSpPr>
          <p:cNvPr name="Group 196" id="196"/>
          <p:cNvGrpSpPr/>
          <p:nvPr/>
        </p:nvGrpSpPr>
        <p:grpSpPr>
          <a:xfrm rot="0">
            <a:off x="12448825" y="2829132"/>
            <a:ext cx="1358005" cy="1612923"/>
            <a:chOff x="0" y="0"/>
            <a:chExt cx="2584450" cy="3069590"/>
          </a:xfrm>
        </p:grpSpPr>
        <p:sp>
          <p:nvSpPr>
            <p:cNvPr name="Freeform 197" id="197"/>
            <p:cNvSpPr/>
            <p:nvPr/>
          </p:nvSpPr>
          <p:spPr>
            <a:xfrm flipH="false" flipV="false" rot="0">
              <a:off x="50800" y="50800"/>
              <a:ext cx="2490470" cy="2975610"/>
            </a:xfrm>
            <a:custGeom>
              <a:avLst/>
              <a:gdLst/>
              <a:ahLst/>
              <a:cxnLst/>
              <a:rect r="r" b="b" t="t" l="l"/>
              <a:pathLst>
                <a:path h="2975610" w="2490470">
                  <a:moveTo>
                    <a:pt x="25400" y="0"/>
                  </a:moveTo>
                  <a:cubicBezTo>
                    <a:pt x="1344930" y="5080"/>
                    <a:pt x="1352550" y="8890"/>
                    <a:pt x="1397000" y="20320"/>
                  </a:cubicBezTo>
                  <a:cubicBezTo>
                    <a:pt x="1468120" y="40640"/>
                    <a:pt x="1590040" y="80010"/>
                    <a:pt x="1672590" y="119380"/>
                  </a:cubicBezTo>
                  <a:cubicBezTo>
                    <a:pt x="1747520" y="154940"/>
                    <a:pt x="1816100" y="196850"/>
                    <a:pt x="1875790" y="240030"/>
                  </a:cubicBezTo>
                  <a:cubicBezTo>
                    <a:pt x="1930400" y="278130"/>
                    <a:pt x="1978660" y="318770"/>
                    <a:pt x="2021840" y="361950"/>
                  </a:cubicBezTo>
                  <a:cubicBezTo>
                    <a:pt x="2063750" y="403860"/>
                    <a:pt x="2098040" y="443230"/>
                    <a:pt x="2131060" y="494030"/>
                  </a:cubicBezTo>
                  <a:cubicBezTo>
                    <a:pt x="2170430" y="553720"/>
                    <a:pt x="2209800" y="627380"/>
                    <a:pt x="2239010" y="698500"/>
                  </a:cubicBezTo>
                  <a:cubicBezTo>
                    <a:pt x="2268220" y="768350"/>
                    <a:pt x="2289810" y="835660"/>
                    <a:pt x="2305050" y="916940"/>
                  </a:cubicBezTo>
                  <a:cubicBezTo>
                    <a:pt x="2324100" y="1012190"/>
                    <a:pt x="2336800" y="1163320"/>
                    <a:pt x="2331720" y="1234440"/>
                  </a:cubicBezTo>
                  <a:cubicBezTo>
                    <a:pt x="2329180" y="1271270"/>
                    <a:pt x="2324100" y="1292860"/>
                    <a:pt x="2313940" y="1316990"/>
                  </a:cubicBezTo>
                  <a:cubicBezTo>
                    <a:pt x="2306320" y="1337310"/>
                    <a:pt x="2298700" y="1356360"/>
                    <a:pt x="2282190" y="1371600"/>
                  </a:cubicBezTo>
                  <a:cubicBezTo>
                    <a:pt x="2263140" y="1390650"/>
                    <a:pt x="2235200" y="1403350"/>
                    <a:pt x="2200910" y="1416050"/>
                  </a:cubicBezTo>
                  <a:cubicBezTo>
                    <a:pt x="2150110" y="1433830"/>
                    <a:pt x="2081530" y="1441450"/>
                    <a:pt x="1996440" y="1450340"/>
                  </a:cubicBezTo>
                  <a:cubicBezTo>
                    <a:pt x="1856740" y="1464310"/>
                    <a:pt x="1545590" y="1492250"/>
                    <a:pt x="1441450" y="1470660"/>
                  </a:cubicBezTo>
                  <a:cubicBezTo>
                    <a:pt x="1398270" y="1461770"/>
                    <a:pt x="1374140" y="1445260"/>
                    <a:pt x="1353820" y="1428750"/>
                  </a:cubicBezTo>
                  <a:cubicBezTo>
                    <a:pt x="1339850" y="1417320"/>
                    <a:pt x="1332230" y="1408430"/>
                    <a:pt x="1324610" y="1393190"/>
                  </a:cubicBezTo>
                  <a:cubicBezTo>
                    <a:pt x="1315720" y="1372870"/>
                    <a:pt x="1309370" y="1339850"/>
                    <a:pt x="1306830" y="1314450"/>
                  </a:cubicBezTo>
                  <a:cubicBezTo>
                    <a:pt x="1304290" y="1290320"/>
                    <a:pt x="1301750" y="1264920"/>
                    <a:pt x="1306830" y="1243330"/>
                  </a:cubicBezTo>
                  <a:cubicBezTo>
                    <a:pt x="1309370" y="1226820"/>
                    <a:pt x="1314450" y="1212850"/>
                    <a:pt x="1324610" y="1197610"/>
                  </a:cubicBezTo>
                  <a:cubicBezTo>
                    <a:pt x="1339850" y="1177290"/>
                    <a:pt x="1367790" y="1150620"/>
                    <a:pt x="1397000" y="1137920"/>
                  </a:cubicBezTo>
                  <a:cubicBezTo>
                    <a:pt x="1432560" y="1122680"/>
                    <a:pt x="1473200" y="1125220"/>
                    <a:pt x="1530350" y="1121410"/>
                  </a:cubicBezTo>
                  <a:cubicBezTo>
                    <a:pt x="1634490" y="1115060"/>
                    <a:pt x="1873250" y="1113790"/>
                    <a:pt x="1969770" y="1120140"/>
                  </a:cubicBezTo>
                  <a:cubicBezTo>
                    <a:pt x="2019300" y="1122680"/>
                    <a:pt x="2044700" y="1125220"/>
                    <a:pt x="2078990" y="1134110"/>
                  </a:cubicBezTo>
                  <a:cubicBezTo>
                    <a:pt x="2112010" y="1140460"/>
                    <a:pt x="2138680" y="1149350"/>
                    <a:pt x="2171700" y="1164590"/>
                  </a:cubicBezTo>
                  <a:cubicBezTo>
                    <a:pt x="2214880" y="1186180"/>
                    <a:pt x="2280920" y="1225550"/>
                    <a:pt x="2315210" y="1254760"/>
                  </a:cubicBezTo>
                  <a:cubicBezTo>
                    <a:pt x="2339340" y="1275080"/>
                    <a:pt x="2353310" y="1292860"/>
                    <a:pt x="2368550" y="1315720"/>
                  </a:cubicBezTo>
                  <a:cubicBezTo>
                    <a:pt x="2385060" y="1342390"/>
                    <a:pt x="2396490" y="1369060"/>
                    <a:pt x="2409190" y="1405890"/>
                  </a:cubicBezTo>
                  <a:cubicBezTo>
                    <a:pt x="2428240" y="1463040"/>
                    <a:pt x="2451100" y="1555750"/>
                    <a:pt x="2462530" y="1624330"/>
                  </a:cubicBezTo>
                  <a:cubicBezTo>
                    <a:pt x="2472690" y="1681480"/>
                    <a:pt x="2475230" y="1719580"/>
                    <a:pt x="2479040" y="1785620"/>
                  </a:cubicBezTo>
                  <a:cubicBezTo>
                    <a:pt x="2485390" y="1889760"/>
                    <a:pt x="2490470" y="2080260"/>
                    <a:pt x="2481580" y="2186940"/>
                  </a:cubicBezTo>
                  <a:cubicBezTo>
                    <a:pt x="2476500" y="2259330"/>
                    <a:pt x="2472690" y="2291080"/>
                    <a:pt x="2453640" y="2367280"/>
                  </a:cubicBezTo>
                  <a:cubicBezTo>
                    <a:pt x="2418080" y="2509520"/>
                    <a:pt x="2303780" y="2933700"/>
                    <a:pt x="2247900" y="2967990"/>
                  </a:cubicBezTo>
                  <a:cubicBezTo>
                    <a:pt x="2233930" y="2975610"/>
                    <a:pt x="2217420" y="2967990"/>
                    <a:pt x="2208530" y="2961640"/>
                  </a:cubicBezTo>
                  <a:cubicBezTo>
                    <a:pt x="2202180" y="2956560"/>
                    <a:pt x="2194560" y="2942590"/>
                    <a:pt x="2197100" y="2934970"/>
                  </a:cubicBezTo>
                  <a:cubicBezTo>
                    <a:pt x="2200910" y="2926080"/>
                    <a:pt x="2222500" y="2913380"/>
                    <a:pt x="2231390" y="2915920"/>
                  </a:cubicBezTo>
                  <a:cubicBezTo>
                    <a:pt x="2239010" y="2918460"/>
                    <a:pt x="2247900" y="2941320"/>
                    <a:pt x="2245360" y="2950210"/>
                  </a:cubicBezTo>
                  <a:cubicBezTo>
                    <a:pt x="2244090" y="2956560"/>
                    <a:pt x="2233930" y="2964180"/>
                    <a:pt x="2227580" y="2965450"/>
                  </a:cubicBezTo>
                  <a:cubicBezTo>
                    <a:pt x="2218690" y="2965450"/>
                    <a:pt x="2203450" y="2959100"/>
                    <a:pt x="2199640" y="2951480"/>
                  </a:cubicBezTo>
                  <a:cubicBezTo>
                    <a:pt x="2195830" y="2943860"/>
                    <a:pt x="2199640" y="2927350"/>
                    <a:pt x="2205990" y="2921000"/>
                  </a:cubicBezTo>
                  <a:cubicBezTo>
                    <a:pt x="2209800" y="2915920"/>
                    <a:pt x="2221230" y="2913380"/>
                    <a:pt x="2228850" y="2915920"/>
                  </a:cubicBezTo>
                  <a:cubicBezTo>
                    <a:pt x="2235200" y="2917190"/>
                    <a:pt x="2244090" y="2924810"/>
                    <a:pt x="2246630" y="2931160"/>
                  </a:cubicBezTo>
                  <a:cubicBezTo>
                    <a:pt x="2247900" y="2938780"/>
                    <a:pt x="2244090" y="2955290"/>
                    <a:pt x="2237740" y="2960370"/>
                  </a:cubicBezTo>
                  <a:cubicBezTo>
                    <a:pt x="2231390" y="2965450"/>
                    <a:pt x="2214880" y="2965450"/>
                    <a:pt x="2208530" y="2961640"/>
                  </a:cubicBezTo>
                  <a:cubicBezTo>
                    <a:pt x="2202180" y="2957830"/>
                    <a:pt x="2197100" y="2942590"/>
                    <a:pt x="2197100" y="2934970"/>
                  </a:cubicBezTo>
                  <a:cubicBezTo>
                    <a:pt x="2198370" y="2928620"/>
                    <a:pt x="2204720" y="2919730"/>
                    <a:pt x="2207260" y="2919730"/>
                  </a:cubicBezTo>
                  <a:cubicBezTo>
                    <a:pt x="2209800" y="2919730"/>
                    <a:pt x="2207260" y="2936240"/>
                    <a:pt x="2209800" y="2936240"/>
                  </a:cubicBezTo>
                  <a:cubicBezTo>
                    <a:pt x="2221230" y="2937510"/>
                    <a:pt x="2293620" y="2705100"/>
                    <a:pt x="2326640" y="2602230"/>
                  </a:cubicBezTo>
                  <a:cubicBezTo>
                    <a:pt x="2355850" y="2514600"/>
                    <a:pt x="2385060" y="2432050"/>
                    <a:pt x="2402840" y="2357120"/>
                  </a:cubicBezTo>
                  <a:cubicBezTo>
                    <a:pt x="2418080" y="2296160"/>
                    <a:pt x="2425700" y="2255520"/>
                    <a:pt x="2430780" y="2186940"/>
                  </a:cubicBezTo>
                  <a:cubicBezTo>
                    <a:pt x="2439670" y="2082800"/>
                    <a:pt x="2434590" y="1891030"/>
                    <a:pt x="2428240" y="1789430"/>
                  </a:cubicBezTo>
                  <a:cubicBezTo>
                    <a:pt x="2425700" y="1725930"/>
                    <a:pt x="2421890" y="1686560"/>
                    <a:pt x="2413000" y="1635760"/>
                  </a:cubicBezTo>
                  <a:cubicBezTo>
                    <a:pt x="2404110" y="1583690"/>
                    <a:pt x="2392680" y="1529080"/>
                    <a:pt x="2377440" y="1479550"/>
                  </a:cubicBezTo>
                  <a:cubicBezTo>
                    <a:pt x="2364740" y="1433830"/>
                    <a:pt x="2348230" y="1381760"/>
                    <a:pt x="2330450" y="1348740"/>
                  </a:cubicBezTo>
                  <a:cubicBezTo>
                    <a:pt x="2316480" y="1325880"/>
                    <a:pt x="2306320" y="1314450"/>
                    <a:pt x="2286000" y="1296670"/>
                  </a:cubicBezTo>
                  <a:cubicBezTo>
                    <a:pt x="2255520" y="1270000"/>
                    <a:pt x="2193290" y="1231900"/>
                    <a:pt x="2153920" y="1212850"/>
                  </a:cubicBezTo>
                  <a:cubicBezTo>
                    <a:pt x="2124710" y="1197610"/>
                    <a:pt x="2100580" y="1189990"/>
                    <a:pt x="2071370" y="1183640"/>
                  </a:cubicBezTo>
                  <a:cubicBezTo>
                    <a:pt x="2039620" y="1176020"/>
                    <a:pt x="2018030" y="1173480"/>
                    <a:pt x="1969770" y="1170940"/>
                  </a:cubicBezTo>
                  <a:cubicBezTo>
                    <a:pt x="1861820" y="1164590"/>
                    <a:pt x="1524000" y="1150620"/>
                    <a:pt x="1430020" y="1182370"/>
                  </a:cubicBezTo>
                  <a:cubicBezTo>
                    <a:pt x="1393190" y="1195070"/>
                    <a:pt x="1371600" y="1211580"/>
                    <a:pt x="1360170" y="1233170"/>
                  </a:cubicBezTo>
                  <a:cubicBezTo>
                    <a:pt x="1348740" y="1254760"/>
                    <a:pt x="1355090" y="1287780"/>
                    <a:pt x="1357630" y="1313180"/>
                  </a:cubicBezTo>
                  <a:cubicBezTo>
                    <a:pt x="1360170" y="1336040"/>
                    <a:pt x="1362710" y="1360170"/>
                    <a:pt x="1375410" y="1376680"/>
                  </a:cubicBezTo>
                  <a:cubicBezTo>
                    <a:pt x="1389380" y="1395730"/>
                    <a:pt x="1407160" y="1410970"/>
                    <a:pt x="1442720" y="1419860"/>
                  </a:cubicBezTo>
                  <a:cubicBezTo>
                    <a:pt x="1535430" y="1445260"/>
                    <a:pt x="1847850" y="1413510"/>
                    <a:pt x="1988820" y="1399540"/>
                  </a:cubicBezTo>
                  <a:cubicBezTo>
                    <a:pt x="2077720" y="1391920"/>
                    <a:pt x="2169160" y="1377950"/>
                    <a:pt x="2204720" y="1365250"/>
                  </a:cubicBezTo>
                  <a:cubicBezTo>
                    <a:pt x="2218690" y="1360170"/>
                    <a:pt x="2222500" y="1357630"/>
                    <a:pt x="2230120" y="1350010"/>
                  </a:cubicBezTo>
                  <a:cubicBezTo>
                    <a:pt x="2242820" y="1338580"/>
                    <a:pt x="2258060" y="1318260"/>
                    <a:pt x="2266950" y="1300480"/>
                  </a:cubicBezTo>
                  <a:cubicBezTo>
                    <a:pt x="2275840" y="1280160"/>
                    <a:pt x="2279650" y="1264920"/>
                    <a:pt x="2280920" y="1235710"/>
                  </a:cubicBezTo>
                  <a:cubicBezTo>
                    <a:pt x="2286000" y="1172210"/>
                    <a:pt x="2273300" y="1019810"/>
                    <a:pt x="2255520" y="928370"/>
                  </a:cubicBezTo>
                  <a:cubicBezTo>
                    <a:pt x="2241550" y="850900"/>
                    <a:pt x="2219960" y="786130"/>
                    <a:pt x="2192020" y="718820"/>
                  </a:cubicBezTo>
                  <a:cubicBezTo>
                    <a:pt x="2165350" y="651510"/>
                    <a:pt x="2128520" y="582930"/>
                    <a:pt x="2091690" y="527050"/>
                  </a:cubicBezTo>
                  <a:cubicBezTo>
                    <a:pt x="2059940" y="477520"/>
                    <a:pt x="2026920" y="438150"/>
                    <a:pt x="1987550" y="398780"/>
                  </a:cubicBezTo>
                  <a:cubicBezTo>
                    <a:pt x="1945640" y="356870"/>
                    <a:pt x="1901190" y="320040"/>
                    <a:pt x="1849120" y="283210"/>
                  </a:cubicBezTo>
                  <a:cubicBezTo>
                    <a:pt x="1790700" y="241300"/>
                    <a:pt x="1724660" y="200660"/>
                    <a:pt x="1653540" y="166370"/>
                  </a:cubicBezTo>
                  <a:cubicBezTo>
                    <a:pt x="1572260" y="128270"/>
                    <a:pt x="1454150" y="90170"/>
                    <a:pt x="1386840" y="71120"/>
                  </a:cubicBezTo>
                  <a:cubicBezTo>
                    <a:pt x="1346200" y="59690"/>
                    <a:pt x="1339850" y="55880"/>
                    <a:pt x="1287780" y="50800"/>
                  </a:cubicBezTo>
                  <a:cubicBezTo>
                    <a:pt x="1104900" y="33020"/>
                    <a:pt x="128270" y="97790"/>
                    <a:pt x="25400" y="50800"/>
                  </a:cubicBezTo>
                  <a:cubicBezTo>
                    <a:pt x="7620" y="43180"/>
                    <a:pt x="0" y="31750"/>
                    <a:pt x="0" y="22860"/>
                  </a:cubicBezTo>
                  <a:cubicBezTo>
                    <a:pt x="0" y="13970"/>
                    <a:pt x="25400" y="0"/>
                    <a:pt x="25400" y="0"/>
                  </a:cubicBezTo>
                </a:path>
              </a:pathLst>
            </a:custGeom>
            <a:solidFill>
              <a:srgbClr val="000000"/>
            </a:solidFill>
            <a:ln cap="sq">
              <a:noFill/>
              <a:prstDash val="solid"/>
              <a:miter/>
            </a:ln>
          </p:spPr>
        </p:sp>
      </p:grpSp>
      <p:grpSp>
        <p:nvGrpSpPr>
          <p:cNvPr name="Group 198" id="198"/>
          <p:cNvGrpSpPr/>
          <p:nvPr/>
        </p:nvGrpSpPr>
        <p:grpSpPr>
          <a:xfrm rot="0">
            <a:off x="13473420" y="4203337"/>
            <a:ext cx="495369" cy="275425"/>
            <a:chOff x="0" y="0"/>
            <a:chExt cx="952500" cy="529590"/>
          </a:xfrm>
        </p:grpSpPr>
        <p:sp>
          <p:nvSpPr>
            <p:cNvPr name="Freeform 199" id="199"/>
            <p:cNvSpPr/>
            <p:nvPr/>
          </p:nvSpPr>
          <p:spPr>
            <a:xfrm flipH="false" flipV="false" rot="0">
              <a:off x="46990" y="46990"/>
              <a:ext cx="855980" cy="434340"/>
            </a:xfrm>
            <a:custGeom>
              <a:avLst/>
              <a:gdLst/>
              <a:ahLst/>
              <a:cxnLst/>
              <a:rect r="r" b="b" t="t" l="l"/>
              <a:pathLst>
                <a:path h="434340" w="855980">
                  <a:moveTo>
                    <a:pt x="46990" y="13970"/>
                  </a:moveTo>
                  <a:cubicBezTo>
                    <a:pt x="317500" y="386080"/>
                    <a:pt x="327660" y="400050"/>
                    <a:pt x="325120" y="411480"/>
                  </a:cubicBezTo>
                  <a:cubicBezTo>
                    <a:pt x="322580" y="420370"/>
                    <a:pt x="306070" y="433070"/>
                    <a:pt x="298450" y="431800"/>
                  </a:cubicBezTo>
                  <a:cubicBezTo>
                    <a:pt x="289560" y="430530"/>
                    <a:pt x="276860" y="410210"/>
                    <a:pt x="276860" y="394970"/>
                  </a:cubicBezTo>
                  <a:cubicBezTo>
                    <a:pt x="278130" y="365760"/>
                    <a:pt x="327660" y="300990"/>
                    <a:pt x="351790" y="274320"/>
                  </a:cubicBezTo>
                  <a:cubicBezTo>
                    <a:pt x="368300" y="256540"/>
                    <a:pt x="378460" y="250190"/>
                    <a:pt x="398780" y="237490"/>
                  </a:cubicBezTo>
                  <a:cubicBezTo>
                    <a:pt x="433070" y="217170"/>
                    <a:pt x="486410" y="194310"/>
                    <a:pt x="542290" y="173990"/>
                  </a:cubicBezTo>
                  <a:cubicBezTo>
                    <a:pt x="615950" y="147320"/>
                    <a:pt x="770890" y="115570"/>
                    <a:pt x="805180" y="95250"/>
                  </a:cubicBezTo>
                  <a:cubicBezTo>
                    <a:pt x="815340" y="88900"/>
                    <a:pt x="814070" y="78740"/>
                    <a:pt x="821690" y="77470"/>
                  </a:cubicBezTo>
                  <a:cubicBezTo>
                    <a:pt x="829310" y="76200"/>
                    <a:pt x="845820" y="81280"/>
                    <a:pt x="850900" y="87630"/>
                  </a:cubicBezTo>
                  <a:cubicBezTo>
                    <a:pt x="854710" y="92710"/>
                    <a:pt x="855980" y="104140"/>
                    <a:pt x="853440" y="110490"/>
                  </a:cubicBezTo>
                  <a:cubicBezTo>
                    <a:pt x="850900" y="118110"/>
                    <a:pt x="842010" y="124460"/>
                    <a:pt x="834390" y="127000"/>
                  </a:cubicBezTo>
                  <a:cubicBezTo>
                    <a:pt x="828040" y="128270"/>
                    <a:pt x="816610" y="125730"/>
                    <a:pt x="811530" y="120650"/>
                  </a:cubicBezTo>
                  <a:cubicBezTo>
                    <a:pt x="806450" y="114300"/>
                    <a:pt x="802640" y="96520"/>
                    <a:pt x="806450" y="90170"/>
                  </a:cubicBezTo>
                  <a:cubicBezTo>
                    <a:pt x="810260" y="82550"/>
                    <a:pt x="826770" y="76200"/>
                    <a:pt x="834390" y="76200"/>
                  </a:cubicBezTo>
                  <a:cubicBezTo>
                    <a:pt x="842010" y="77470"/>
                    <a:pt x="852170" y="85090"/>
                    <a:pt x="853440" y="92710"/>
                  </a:cubicBezTo>
                  <a:cubicBezTo>
                    <a:pt x="854710" y="104140"/>
                    <a:pt x="842010" y="129540"/>
                    <a:pt x="821690" y="144780"/>
                  </a:cubicBezTo>
                  <a:cubicBezTo>
                    <a:pt x="781050" y="175260"/>
                    <a:pt x="657860" y="187960"/>
                    <a:pt x="588010" y="212090"/>
                  </a:cubicBezTo>
                  <a:cubicBezTo>
                    <a:pt x="529590" y="232410"/>
                    <a:pt x="464820" y="256540"/>
                    <a:pt x="427990" y="278130"/>
                  </a:cubicBezTo>
                  <a:cubicBezTo>
                    <a:pt x="406400" y="292100"/>
                    <a:pt x="394970" y="302260"/>
                    <a:pt x="379730" y="320040"/>
                  </a:cubicBezTo>
                  <a:cubicBezTo>
                    <a:pt x="359410" y="344170"/>
                    <a:pt x="334010" y="416560"/>
                    <a:pt x="323850" y="415290"/>
                  </a:cubicBezTo>
                  <a:cubicBezTo>
                    <a:pt x="317500" y="415290"/>
                    <a:pt x="313690" y="384810"/>
                    <a:pt x="312420" y="384810"/>
                  </a:cubicBezTo>
                  <a:cubicBezTo>
                    <a:pt x="312420" y="384810"/>
                    <a:pt x="326390" y="408940"/>
                    <a:pt x="322580" y="416560"/>
                  </a:cubicBezTo>
                  <a:cubicBezTo>
                    <a:pt x="320040" y="424180"/>
                    <a:pt x="309880" y="434340"/>
                    <a:pt x="298450" y="431800"/>
                  </a:cubicBezTo>
                  <a:cubicBezTo>
                    <a:pt x="251460" y="422910"/>
                    <a:pt x="13970" y="102870"/>
                    <a:pt x="3810" y="40640"/>
                  </a:cubicBezTo>
                  <a:cubicBezTo>
                    <a:pt x="0" y="22860"/>
                    <a:pt x="6350" y="8890"/>
                    <a:pt x="13970" y="3810"/>
                  </a:cubicBezTo>
                  <a:cubicBezTo>
                    <a:pt x="21590" y="0"/>
                    <a:pt x="46990" y="13970"/>
                    <a:pt x="46990" y="13970"/>
                  </a:cubicBezTo>
                </a:path>
              </a:pathLst>
            </a:custGeom>
            <a:solidFill>
              <a:srgbClr val="000000"/>
            </a:solidFill>
            <a:ln cap="sq">
              <a:noFill/>
              <a:prstDash val="solid"/>
              <a:miter/>
            </a:ln>
          </p:spPr>
        </p:sp>
      </p:grpSp>
      <p:sp>
        <p:nvSpPr>
          <p:cNvPr name="TextBox 200" id="200"/>
          <p:cNvSpPr txBox="true"/>
          <p:nvPr/>
        </p:nvSpPr>
        <p:spPr>
          <a:xfrm rot="0">
            <a:off x="1028700" y="1371592"/>
            <a:ext cx="5970283" cy="859155"/>
          </a:xfrm>
          <a:prstGeom prst="rect">
            <a:avLst/>
          </a:prstGeom>
        </p:spPr>
        <p:txBody>
          <a:bodyPr anchor="t" rtlCol="false" tIns="0" lIns="0" bIns="0" rIns="0">
            <a:spAutoFit/>
          </a:bodyPr>
          <a:lstStyle/>
          <a:p>
            <a:pPr>
              <a:lnSpc>
                <a:spcPts val="6660"/>
              </a:lnSpc>
            </a:pPr>
            <a:r>
              <a:rPr lang="en-US" sz="6000" spc="96">
                <a:solidFill>
                  <a:srgbClr val="000000"/>
                </a:solidFill>
                <a:latin typeface="Montserrat Classic Bold"/>
              </a:rPr>
              <a:t>Sketch #2</a:t>
            </a:r>
          </a:p>
        </p:txBody>
      </p:sp>
      <p:sp>
        <p:nvSpPr>
          <p:cNvPr name="TextBox 201" id="201"/>
          <p:cNvSpPr txBox="true"/>
          <p:nvPr/>
        </p:nvSpPr>
        <p:spPr>
          <a:xfrm rot="-5400000">
            <a:off x="15087613" y="6498869"/>
            <a:ext cx="5197684" cy="140666"/>
          </a:xfrm>
          <a:prstGeom prst="rect">
            <a:avLst/>
          </a:prstGeom>
        </p:spPr>
        <p:txBody>
          <a:bodyPr anchor="t" rtlCol="false" tIns="0" lIns="0" bIns="0" rIns="0">
            <a:spAutoFit/>
          </a:bodyPr>
          <a:lstStyle/>
          <a:p>
            <a:pPr algn="l" marL="0" indent="0" lvl="0">
              <a:lnSpc>
                <a:spcPts val="1139"/>
              </a:lnSpc>
              <a:spcBef>
                <a:spcPct val="0"/>
              </a:spcBef>
            </a:pPr>
            <a:r>
              <a:rPr lang="en-US" sz="999" spc="367">
                <a:solidFill>
                  <a:srgbClr val="000000"/>
                </a:solidFill>
                <a:latin typeface="Montserrat Classic"/>
              </a:rPr>
              <a:t>IDCC 375</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sp>
        <p:nvSpPr>
          <p:cNvPr name="AutoShape 2" id="2"/>
          <p:cNvSpPr/>
          <p:nvPr/>
        </p:nvSpPr>
        <p:spPr>
          <a:xfrm rot="0">
            <a:off x="17055241" y="-114300"/>
            <a:ext cx="9525" cy="10675512"/>
          </a:xfrm>
          <a:prstGeom prst="rect">
            <a:avLst/>
          </a:prstGeom>
          <a:solidFill>
            <a:srgbClr val="000000"/>
          </a:solidFill>
        </p:spPr>
      </p:sp>
      <p:sp>
        <p:nvSpPr>
          <p:cNvPr name="AutoShape 3" id="3"/>
          <p:cNvSpPr/>
          <p:nvPr/>
        </p:nvSpPr>
        <p:spPr>
          <a:xfrm rot="-5400000">
            <a:off x="4528081" y="1240252"/>
            <a:ext cx="9525" cy="7008286"/>
          </a:xfrm>
          <a:prstGeom prst="rect">
            <a:avLst/>
          </a:prstGeom>
          <a:solidFill>
            <a:srgbClr val="000000"/>
          </a:solidFill>
        </p:spPr>
      </p:sp>
      <p:sp>
        <p:nvSpPr>
          <p:cNvPr name="AutoShape 4" id="4"/>
          <p:cNvSpPr/>
          <p:nvPr/>
        </p:nvSpPr>
        <p:spPr>
          <a:xfrm rot="-5400000">
            <a:off x="4528081" y="3344117"/>
            <a:ext cx="9525" cy="7008286"/>
          </a:xfrm>
          <a:prstGeom prst="rect">
            <a:avLst/>
          </a:prstGeom>
          <a:solidFill>
            <a:srgbClr val="000000"/>
          </a:solidFill>
        </p:spPr>
      </p:sp>
      <p:sp>
        <p:nvSpPr>
          <p:cNvPr name="AutoShape 5" id="5"/>
          <p:cNvSpPr/>
          <p:nvPr/>
        </p:nvSpPr>
        <p:spPr>
          <a:xfrm rot="-5400000">
            <a:off x="4528081" y="5612414"/>
            <a:ext cx="9525" cy="7008286"/>
          </a:xfrm>
          <a:prstGeom prst="rect">
            <a:avLst/>
          </a:prstGeom>
          <a:solidFill>
            <a:srgbClr val="000000"/>
          </a:solidFill>
        </p:spPr>
      </p:sp>
      <p:sp>
        <p:nvSpPr>
          <p:cNvPr name="AutoShape 6" id="6"/>
          <p:cNvSpPr/>
          <p:nvPr/>
        </p:nvSpPr>
        <p:spPr>
          <a:xfrm rot="-5400000">
            <a:off x="4528081" y="-2461141"/>
            <a:ext cx="9525" cy="7008286"/>
          </a:xfrm>
          <a:prstGeom prst="rect">
            <a:avLst/>
          </a:prstGeom>
          <a:solidFill>
            <a:srgbClr val="000000"/>
          </a:solidFill>
        </p:spPr>
      </p:sp>
      <p:sp>
        <p:nvSpPr>
          <p:cNvPr name="AutoShape 7" id="7"/>
          <p:cNvSpPr/>
          <p:nvPr/>
        </p:nvSpPr>
        <p:spPr>
          <a:xfrm rot="-5400000">
            <a:off x="4528039" y="-969119"/>
            <a:ext cx="9607" cy="7008286"/>
          </a:xfrm>
          <a:prstGeom prst="rect">
            <a:avLst/>
          </a:prstGeom>
          <a:solidFill>
            <a:srgbClr val="000000"/>
          </a:solidFill>
        </p:spPr>
      </p:sp>
      <p:grpSp>
        <p:nvGrpSpPr>
          <p:cNvPr name="Group 8" id="8"/>
          <p:cNvGrpSpPr/>
          <p:nvPr/>
        </p:nvGrpSpPr>
        <p:grpSpPr>
          <a:xfrm rot="0">
            <a:off x="1028700" y="3239776"/>
            <a:ext cx="7008286" cy="791636"/>
            <a:chOff x="0" y="0"/>
            <a:chExt cx="9344381" cy="1055515"/>
          </a:xfrm>
        </p:grpSpPr>
        <p:grpSp>
          <p:nvGrpSpPr>
            <p:cNvPr name="Group 9" id="9"/>
            <p:cNvGrpSpPr>
              <a:grpSpLocks noChangeAspect="true"/>
            </p:cNvGrpSpPr>
            <p:nvPr/>
          </p:nvGrpSpPr>
          <p:grpSpPr>
            <a:xfrm rot="-5400000">
              <a:off x="380104" y="171749"/>
              <a:ext cx="253402" cy="253402"/>
              <a:chOff x="0" y="0"/>
              <a:chExt cx="6355080" cy="6355080"/>
            </a:xfrm>
          </p:grpSpPr>
          <p:sp>
            <p:nvSpPr>
              <p:cNvPr name="Freeform 10" id="10"/>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1" id="11"/>
            <p:cNvGrpSpPr>
              <a:grpSpLocks noChangeAspect="true"/>
            </p:cNvGrpSpPr>
            <p:nvPr/>
          </p:nvGrpSpPr>
          <p:grpSpPr>
            <a:xfrm rot="-5400000">
              <a:off x="0" y="171749"/>
              <a:ext cx="253402" cy="253402"/>
              <a:chOff x="0" y="0"/>
              <a:chExt cx="6355080" cy="6355080"/>
            </a:xfrm>
          </p:grpSpPr>
          <p:sp>
            <p:nvSpPr>
              <p:cNvPr name="Freeform 12" id="12"/>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3" id="13"/>
            <p:cNvGrpSpPr>
              <a:grpSpLocks noChangeAspect="true"/>
            </p:cNvGrpSpPr>
            <p:nvPr/>
          </p:nvGrpSpPr>
          <p:grpSpPr>
            <a:xfrm rot="-5400000">
              <a:off x="760207" y="171749"/>
              <a:ext cx="253402" cy="253402"/>
              <a:chOff x="0" y="0"/>
              <a:chExt cx="6355080" cy="6355080"/>
            </a:xfrm>
          </p:grpSpPr>
          <p:sp>
            <p:nvSpPr>
              <p:cNvPr name="Freeform 14" id="1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15" id="15"/>
            <p:cNvGrpSpPr/>
            <p:nvPr/>
          </p:nvGrpSpPr>
          <p:grpSpPr>
            <a:xfrm rot="5400000">
              <a:off x="0" y="171749"/>
              <a:ext cx="253402" cy="253402"/>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17" id="17"/>
            <p:cNvSpPr txBox="true"/>
            <p:nvPr/>
          </p:nvSpPr>
          <p:spPr>
            <a:xfrm rot="0">
              <a:off x="0" y="628160"/>
              <a:ext cx="9344381" cy="427355"/>
            </a:xfrm>
            <a:prstGeom prst="rect">
              <a:avLst/>
            </a:prstGeom>
          </p:spPr>
          <p:txBody>
            <a:bodyPr anchor="t" rtlCol="false" tIns="0" lIns="0" bIns="0" rIns="0">
              <a:spAutoFit/>
            </a:bodyPr>
            <a:lstStyle/>
            <a:p>
              <a:pPr algn="l" marL="0" indent="0" lvl="0">
                <a:lnSpc>
                  <a:spcPts val="2880"/>
                </a:lnSpc>
                <a:spcBef>
                  <a:spcPct val="0"/>
                </a:spcBef>
              </a:pPr>
              <a:r>
                <a:rPr lang="en-US" sz="1800" spc="36">
                  <a:solidFill>
                    <a:srgbClr val="000000"/>
                  </a:solidFill>
                  <a:latin typeface="Montserrat Classic"/>
                </a:rPr>
                <a:t>This container offers a sleek, easy to store capsule holder. </a:t>
              </a:r>
            </a:p>
          </p:txBody>
        </p:sp>
        <p:sp>
          <p:nvSpPr>
            <p:cNvPr name="TextBox 18" id="18"/>
            <p:cNvSpPr txBox="true"/>
            <p:nvPr/>
          </p:nvSpPr>
          <p:spPr>
            <a:xfrm rot="0">
              <a:off x="1219200" y="-57150"/>
              <a:ext cx="4414555" cy="654051"/>
            </a:xfrm>
            <a:prstGeom prst="rect">
              <a:avLst/>
            </a:prstGeom>
          </p:spPr>
          <p:txBody>
            <a:bodyPr anchor="t" rtlCol="false" tIns="0" lIns="0" bIns="0" rIns="0">
              <a:spAutoFit/>
            </a:bodyPr>
            <a:lstStyle/>
            <a:p>
              <a:pPr>
                <a:lnSpc>
                  <a:spcPts val="4199"/>
                </a:lnSpc>
              </a:pPr>
              <a:r>
                <a:rPr lang="en-US" sz="2999" spc="359" u="sng">
                  <a:solidFill>
                    <a:srgbClr val="000000"/>
                  </a:solidFill>
                  <a:latin typeface="Montserrat Classic Bold"/>
                </a:rPr>
                <a:t>Build</a:t>
              </a:r>
            </a:p>
          </p:txBody>
        </p:sp>
      </p:grpSp>
      <p:grpSp>
        <p:nvGrpSpPr>
          <p:cNvPr name="Group 19" id="19"/>
          <p:cNvGrpSpPr>
            <a:grpSpLocks noChangeAspect="true"/>
          </p:cNvGrpSpPr>
          <p:nvPr/>
        </p:nvGrpSpPr>
        <p:grpSpPr>
          <a:xfrm rot="-5400000">
            <a:off x="1313778" y="5075352"/>
            <a:ext cx="190052" cy="190052"/>
            <a:chOff x="0" y="0"/>
            <a:chExt cx="6355080" cy="6355080"/>
          </a:xfrm>
        </p:grpSpPr>
        <p:sp>
          <p:nvSpPr>
            <p:cNvPr name="Freeform 20" id="20"/>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21" id="21"/>
          <p:cNvGrpSpPr>
            <a:grpSpLocks noChangeAspect="true"/>
          </p:cNvGrpSpPr>
          <p:nvPr/>
        </p:nvGrpSpPr>
        <p:grpSpPr>
          <a:xfrm rot="-5400000">
            <a:off x="1028700" y="5075352"/>
            <a:ext cx="190052" cy="190052"/>
            <a:chOff x="0" y="0"/>
            <a:chExt cx="6355080" cy="6355080"/>
          </a:xfrm>
        </p:grpSpPr>
        <p:sp>
          <p:nvSpPr>
            <p:cNvPr name="Freeform 22" id="22"/>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23" id="23"/>
          <p:cNvGrpSpPr>
            <a:grpSpLocks noChangeAspect="true"/>
          </p:cNvGrpSpPr>
          <p:nvPr/>
        </p:nvGrpSpPr>
        <p:grpSpPr>
          <a:xfrm rot="-5400000">
            <a:off x="1598855" y="5075352"/>
            <a:ext cx="190052" cy="190052"/>
            <a:chOff x="0" y="0"/>
            <a:chExt cx="6355080" cy="6355080"/>
          </a:xfrm>
        </p:grpSpPr>
        <p:sp>
          <p:nvSpPr>
            <p:cNvPr name="Freeform 24" id="2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25" id="25"/>
          <p:cNvGrpSpPr/>
          <p:nvPr/>
        </p:nvGrpSpPr>
        <p:grpSpPr>
          <a:xfrm rot="5400000">
            <a:off x="1313778" y="5075352"/>
            <a:ext cx="190052" cy="190052"/>
            <a:chOff x="0" y="0"/>
            <a:chExt cx="6350000" cy="6350000"/>
          </a:xfrm>
        </p:grpSpPr>
        <p:sp>
          <p:nvSpPr>
            <p:cNvPr name="Freeform 26" id="2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name="Group 27" id="27"/>
          <p:cNvGrpSpPr/>
          <p:nvPr/>
        </p:nvGrpSpPr>
        <p:grpSpPr>
          <a:xfrm rot="5400000">
            <a:off x="1028700" y="5075352"/>
            <a:ext cx="190052" cy="190052"/>
            <a:chOff x="0" y="0"/>
            <a:chExt cx="6350000" cy="6350000"/>
          </a:xfrm>
        </p:grpSpPr>
        <p:sp>
          <p:nvSpPr>
            <p:cNvPr name="Freeform 28" id="2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name="TextBox 29" id="29"/>
          <p:cNvSpPr txBox="true"/>
          <p:nvPr/>
        </p:nvSpPr>
        <p:spPr>
          <a:xfrm rot="0">
            <a:off x="1028700" y="5345971"/>
            <a:ext cx="7008286" cy="1423035"/>
          </a:xfrm>
          <a:prstGeom prst="rect">
            <a:avLst/>
          </a:prstGeom>
        </p:spPr>
        <p:txBody>
          <a:bodyPr anchor="t" rtlCol="false" tIns="0" lIns="0" bIns="0" rIns="0">
            <a:spAutoFit/>
          </a:bodyPr>
          <a:lstStyle/>
          <a:p>
            <a:pPr algn="l" marL="0" indent="0" lvl="0">
              <a:lnSpc>
                <a:spcPts val="2880"/>
              </a:lnSpc>
              <a:spcBef>
                <a:spcPct val="0"/>
              </a:spcBef>
            </a:pPr>
            <a:r>
              <a:rPr lang="en-US" sz="1800" spc="36">
                <a:solidFill>
                  <a:srgbClr val="000000"/>
                </a:solidFill>
                <a:latin typeface="Montserrat Classic"/>
              </a:rPr>
              <a:t>Features one opening tab to minimalize spills during travel. It is less likely to spill out. Features rotating sections for each day of the week. Rotate proper day to opening, pull opening and pour out that days doses.</a:t>
            </a:r>
          </a:p>
        </p:txBody>
      </p:sp>
      <p:sp>
        <p:nvSpPr>
          <p:cNvPr name="TextBox 30" id="30"/>
          <p:cNvSpPr txBox="true"/>
          <p:nvPr/>
        </p:nvSpPr>
        <p:spPr>
          <a:xfrm rot="0">
            <a:off x="1943100" y="4873422"/>
            <a:ext cx="6084218" cy="497841"/>
          </a:xfrm>
          <a:prstGeom prst="rect">
            <a:avLst/>
          </a:prstGeom>
        </p:spPr>
        <p:txBody>
          <a:bodyPr anchor="t" rtlCol="false" tIns="0" lIns="0" bIns="0" rIns="0">
            <a:spAutoFit/>
          </a:bodyPr>
          <a:lstStyle/>
          <a:p>
            <a:pPr>
              <a:lnSpc>
                <a:spcPts val="4059"/>
              </a:lnSpc>
            </a:pPr>
            <a:r>
              <a:rPr lang="en-US" sz="2899" spc="347" u="sng">
                <a:solidFill>
                  <a:srgbClr val="000000"/>
                </a:solidFill>
                <a:latin typeface="Montserrat Classic Bold"/>
              </a:rPr>
              <a:t>Opening &amp; Roatation</a:t>
            </a:r>
          </a:p>
        </p:txBody>
      </p:sp>
      <p:sp>
        <p:nvSpPr>
          <p:cNvPr name="Freeform 31" id="31"/>
          <p:cNvSpPr/>
          <p:nvPr/>
        </p:nvSpPr>
        <p:spPr>
          <a:xfrm flipH="false" flipV="false" rot="0">
            <a:off x="17442233" y="720564"/>
            <a:ext cx="463046" cy="308136"/>
          </a:xfrm>
          <a:custGeom>
            <a:avLst/>
            <a:gdLst/>
            <a:ahLst/>
            <a:cxnLst/>
            <a:rect r="r" b="b" t="t" l="l"/>
            <a:pathLst>
              <a:path h="308136" w="463046">
                <a:moveTo>
                  <a:pt x="0" y="0"/>
                </a:moveTo>
                <a:lnTo>
                  <a:pt x="463046" y="0"/>
                </a:lnTo>
                <a:lnTo>
                  <a:pt x="463046" y="308136"/>
                </a:lnTo>
                <a:lnTo>
                  <a:pt x="0" y="3081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2" id="32"/>
          <p:cNvGrpSpPr/>
          <p:nvPr/>
        </p:nvGrpSpPr>
        <p:grpSpPr>
          <a:xfrm rot="0">
            <a:off x="1028700" y="7135688"/>
            <a:ext cx="7008286" cy="1515536"/>
            <a:chOff x="0" y="0"/>
            <a:chExt cx="9344381" cy="2020715"/>
          </a:xfrm>
        </p:grpSpPr>
        <p:sp>
          <p:nvSpPr>
            <p:cNvPr name="TextBox 33" id="33"/>
            <p:cNvSpPr txBox="true"/>
            <p:nvPr/>
          </p:nvSpPr>
          <p:spPr>
            <a:xfrm rot="0">
              <a:off x="0" y="628160"/>
              <a:ext cx="9344381" cy="1392555"/>
            </a:xfrm>
            <a:prstGeom prst="rect">
              <a:avLst/>
            </a:prstGeom>
          </p:spPr>
          <p:txBody>
            <a:bodyPr anchor="t" rtlCol="false" tIns="0" lIns="0" bIns="0" rIns="0">
              <a:spAutoFit/>
            </a:bodyPr>
            <a:lstStyle/>
            <a:p>
              <a:pPr algn="l" marL="0" indent="0" lvl="0">
                <a:lnSpc>
                  <a:spcPts val="2880"/>
                </a:lnSpc>
                <a:spcBef>
                  <a:spcPct val="0"/>
                </a:spcBef>
              </a:pPr>
              <a:r>
                <a:rPr lang="en-US" sz="1800" spc="36">
                  <a:solidFill>
                    <a:srgbClr val="000000"/>
                  </a:solidFill>
                  <a:latin typeface="Montserrat Classic"/>
                </a:rPr>
                <a:t>Center of container features an alarm that you can program and set to any time. It can be reprogrammed an unlimited amount of times and has an on and off button. </a:t>
              </a:r>
            </a:p>
          </p:txBody>
        </p:sp>
        <p:sp>
          <p:nvSpPr>
            <p:cNvPr name="TextBox 34" id="34"/>
            <p:cNvSpPr txBox="true"/>
            <p:nvPr/>
          </p:nvSpPr>
          <p:spPr>
            <a:xfrm rot="0">
              <a:off x="1219200" y="-57150"/>
              <a:ext cx="4414555" cy="654051"/>
            </a:xfrm>
            <a:prstGeom prst="rect">
              <a:avLst/>
            </a:prstGeom>
          </p:spPr>
          <p:txBody>
            <a:bodyPr anchor="t" rtlCol="false" tIns="0" lIns="0" bIns="0" rIns="0">
              <a:spAutoFit/>
            </a:bodyPr>
            <a:lstStyle/>
            <a:p>
              <a:pPr>
                <a:lnSpc>
                  <a:spcPts val="4199"/>
                </a:lnSpc>
              </a:pPr>
              <a:r>
                <a:rPr lang="en-US" sz="2999" spc="359" u="sng">
                  <a:solidFill>
                    <a:srgbClr val="000000"/>
                  </a:solidFill>
                  <a:latin typeface="Montserrat Classic Bold"/>
                </a:rPr>
                <a:t>Alarm</a:t>
              </a:r>
            </a:p>
          </p:txBody>
        </p:sp>
        <p:grpSp>
          <p:nvGrpSpPr>
            <p:cNvPr name="Group 35" id="35"/>
            <p:cNvGrpSpPr/>
            <p:nvPr/>
          </p:nvGrpSpPr>
          <p:grpSpPr>
            <a:xfrm rot="5400000">
              <a:off x="0" y="171749"/>
              <a:ext cx="253402" cy="253402"/>
              <a:chOff x="0" y="0"/>
              <a:chExt cx="6350000" cy="6350000"/>
            </a:xfrm>
          </p:grpSpPr>
          <p:sp>
            <p:nvSpPr>
              <p:cNvPr name="Freeform 36" id="3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name="Group 37" id="37"/>
            <p:cNvGrpSpPr/>
            <p:nvPr/>
          </p:nvGrpSpPr>
          <p:grpSpPr>
            <a:xfrm rot="5400000">
              <a:off x="380104" y="171749"/>
              <a:ext cx="253402" cy="253402"/>
              <a:chOff x="0" y="0"/>
              <a:chExt cx="6350000" cy="6350000"/>
            </a:xfrm>
          </p:grpSpPr>
          <p:sp>
            <p:nvSpPr>
              <p:cNvPr name="Freeform 38" id="3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name="Group 39" id="39"/>
            <p:cNvGrpSpPr/>
            <p:nvPr/>
          </p:nvGrpSpPr>
          <p:grpSpPr>
            <a:xfrm rot="5400000">
              <a:off x="760207" y="171749"/>
              <a:ext cx="253402" cy="253402"/>
              <a:chOff x="0" y="0"/>
              <a:chExt cx="6350000" cy="6350000"/>
            </a:xfrm>
          </p:grpSpPr>
          <p:sp>
            <p:nvSpPr>
              <p:cNvPr name="Freeform 40" id="4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sp>
        <p:nvSpPr>
          <p:cNvPr name="Freeform 41" id="41"/>
          <p:cNvSpPr/>
          <p:nvPr/>
        </p:nvSpPr>
        <p:spPr>
          <a:xfrm flipH="false" flipV="false" rot="0">
            <a:off x="9484643" y="1777357"/>
            <a:ext cx="6677954" cy="7568782"/>
          </a:xfrm>
          <a:custGeom>
            <a:avLst/>
            <a:gdLst/>
            <a:ahLst/>
            <a:cxnLst/>
            <a:rect r="r" b="b" t="t" l="l"/>
            <a:pathLst>
              <a:path h="7568782" w="6677954">
                <a:moveTo>
                  <a:pt x="0" y="0"/>
                </a:moveTo>
                <a:lnTo>
                  <a:pt x="6677955" y="0"/>
                </a:lnTo>
                <a:lnTo>
                  <a:pt x="6677955" y="7568782"/>
                </a:lnTo>
                <a:lnTo>
                  <a:pt x="0" y="7568782"/>
                </a:lnTo>
                <a:lnTo>
                  <a:pt x="0" y="0"/>
                </a:lnTo>
                <a:close/>
              </a:path>
            </a:pathLst>
          </a:custGeom>
          <a:blipFill>
            <a:blip r:embed="rId4"/>
            <a:stretch>
              <a:fillRect l="0" t="0" r="0" b="0"/>
            </a:stretch>
          </a:blipFill>
        </p:spPr>
      </p:sp>
      <p:sp>
        <p:nvSpPr>
          <p:cNvPr name="TextBox 42" id="42"/>
          <p:cNvSpPr txBox="true"/>
          <p:nvPr/>
        </p:nvSpPr>
        <p:spPr>
          <a:xfrm rot="0">
            <a:off x="1028700" y="1371592"/>
            <a:ext cx="5970283" cy="859155"/>
          </a:xfrm>
          <a:prstGeom prst="rect">
            <a:avLst/>
          </a:prstGeom>
        </p:spPr>
        <p:txBody>
          <a:bodyPr anchor="t" rtlCol="false" tIns="0" lIns="0" bIns="0" rIns="0">
            <a:spAutoFit/>
          </a:bodyPr>
          <a:lstStyle/>
          <a:p>
            <a:pPr>
              <a:lnSpc>
                <a:spcPts val="6660"/>
              </a:lnSpc>
            </a:pPr>
            <a:r>
              <a:rPr lang="en-US" sz="6000" spc="96">
                <a:solidFill>
                  <a:srgbClr val="000000"/>
                </a:solidFill>
                <a:latin typeface="Montserrat Classic Bold"/>
              </a:rPr>
              <a:t>Sketch #3</a:t>
            </a:r>
          </a:p>
        </p:txBody>
      </p:sp>
      <p:grpSp>
        <p:nvGrpSpPr>
          <p:cNvPr name="Group 43" id="43"/>
          <p:cNvGrpSpPr/>
          <p:nvPr/>
        </p:nvGrpSpPr>
        <p:grpSpPr>
          <a:xfrm rot="0">
            <a:off x="17610255" y="9290669"/>
            <a:ext cx="152400" cy="609600"/>
            <a:chOff x="0" y="0"/>
            <a:chExt cx="203200" cy="812800"/>
          </a:xfrm>
        </p:grpSpPr>
        <p:grpSp>
          <p:nvGrpSpPr>
            <p:cNvPr name="Group 44" id="44"/>
            <p:cNvGrpSpPr>
              <a:grpSpLocks noChangeAspect="true"/>
            </p:cNvGrpSpPr>
            <p:nvPr/>
          </p:nvGrpSpPr>
          <p:grpSpPr>
            <a:xfrm rot="-10800000">
              <a:off x="0" y="304800"/>
              <a:ext cx="203200" cy="203200"/>
              <a:chOff x="0" y="0"/>
              <a:chExt cx="6355080" cy="6355080"/>
            </a:xfrm>
          </p:grpSpPr>
          <p:sp>
            <p:nvSpPr>
              <p:cNvPr name="Freeform 45" id="4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46" id="46"/>
            <p:cNvGrpSpPr>
              <a:grpSpLocks noChangeAspect="true"/>
            </p:cNvGrpSpPr>
            <p:nvPr/>
          </p:nvGrpSpPr>
          <p:grpSpPr>
            <a:xfrm rot="-10800000">
              <a:off x="0" y="609600"/>
              <a:ext cx="203200" cy="203200"/>
              <a:chOff x="0" y="0"/>
              <a:chExt cx="6355080" cy="6355080"/>
            </a:xfrm>
          </p:grpSpPr>
          <p:sp>
            <p:nvSpPr>
              <p:cNvPr name="Freeform 47" id="47"/>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nvGrpSpPr>
            <p:cNvPr name="Group 48" id="48"/>
            <p:cNvGrpSpPr>
              <a:grpSpLocks noChangeAspect="true"/>
            </p:cNvGrpSpPr>
            <p:nvPr/>
          </p:nvGrpSpPr>
          <p:grpSpPr>
            <a:xfrm rot="-10800000">
              <a:off x="0" y="0"/>
              <a:ext cx="203200" cy="203200"/>
              <a:chOff x="0" y="0"/>
              <a:chExt cx="6355080" cy="6355080"/>
            </a:xfrm>
          </p:grpSpPr>
          <p:sp>
            <p:nvSpPr>
              <p:cNvPr name="Freeform 49" id="49"/>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0000"/>
              </a:solidFill>
            </p:spPr>
          </p:sp>
        </p:grpSp>
      </p:grpSp>
      <p:sp>
        <p:nvSpPr>
          <p:cNvPr name="TextBox 50" id="50"/>
          <p:cNvSpPr txBox="true"/>
          <p:nvPr/>
        </p:nvSpPr>
        <p:spPr>
          <a:xfrm rot="-5400000">
            <a:off x="15087613" y="6498869"/>
            <a:ext cx="5197684" cy="140666"/>
          </a:xfrm>
          <a:prstGeom prst="rect">
            <a:avLst/>
          </a:prstGeom>
        </p:spPr>
        <p:txBody>
          <a:bodyPr anchor="t" rtlCol="false" tIns="0" lIns="0" bIns="0" rIns="0">
            <a:spAutoFit/>
          </a:bodyPr>
          <a:lstStyle/>
          <a:p>
            <a:pPr algn="l" marL="0" indent="0" lvl="0">
              <a:lnSpc>
                <a:spcPts val="1139"/>
              </a:lnSpc>
              <a:spcBef>
                <a:spcPct val="0"/>
              </a:spcBef>
            </a:pPr>
            <a:r>
              <a:rPr lang="en-US" sz="999" spc="367">
                <a:solidFill>
                  <a:srgbClr val="000000"/>
                </a:solidFill>
                <a:latin typeface="Montserrat Classic"/>
              </a:rPr>
              <a:t>IDCC 375</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grpSp>
        <p:nvGrpSpPr>
          <p:cNvPr name="Group 2" id="2"/>
          <p:cNvGrpSpPr/>
          <p:nvPr/>
        </p:nvGrpSpPr>
        <p:grpSpPr>
          <a:xfrm rot="0">
            <a:off x="7642096" y="0"/>
            <a:ext cx="10645904" cy="10287000"/>
            <a:chOff x="0" y="0"/>
            <a:chExt cx="14194538" cy="13716000"/>
          </a:xfrm>
        </p:grpSpPr>
        <p:pic>
          <p:nvPicPr>
            <p:cNvPr name="Picture 3" id="3"/>
            <p:cNvPicPr>
              <a:picLocks noChangeAspect="true"/>
            </p:cNvPicPr>
            <p:nvPr/>
          </p:nvPicPr>
          <p:blipFill>
            <a:blip r:embed="rId2"/>
            <a:srcRect l="0" t="13764" r="0" b="13764"/>
            <a:stretch>
              <a:fillRect/>
            </a:stretch>
          </p:blipFill>
          <p:spPr>
            <a:xfrm flipH="false" flipV="false">
              <a:off x="0" y="0"/>
              <a:ext cx="14194538" cy="13716000"/>
            </a:xfrm>
            <a:prstGeom prst="rect">
              <a:avLst/>
            </a:prstGeom>
          </p:spPr>
        </p:pic>
      </p:grpSp>
      <p:sp>
        <p:nvSpPr>
          <p:cNvPr name="TextBox 4" id="4"/>
          <p:cNvSpPr txBox="true"/>
          <p:nvPr/>
        </p:nvSpPr>
        <p:spPr>
          <a:xfrm rot="0">
            <a:off x="1028700" y="3784601"/>
            <a:ext cx="6613396" cy="2813049"/>
          </a:xfrm>
          <a:prstGeom prst="rect">
            <a:avLst/>
          </a:prstGeom>
        </p:spPr>
        <p:txBody>
          <a:bodyPr anchor="t" rtlCol="false" tIns="0" lIns="0" bIns="0" rIns="0">
            <a:spAutoFit/>
          </a:bodyPr>
          <a:lstStyle/>
          <a:p>
            <a:pPr algn="l" marL="0" indent="0" lvl="0">
              <a:lnSpc>
                <a:spcPts val="10999"/>
              </a:lnSpc>
              <a:spcBef>
                <a:spcPct val="0"/>
              </a:spcBef>
            </a:pPr>
            <a:r>
              <a:rPr lang="en-US" sz="9999">
                <a:solidFill>
                  <a:srgbClr val="000000"/>
                </a:solidFill>
                <a:latin typeface="Open Sans Bold"/>
              </a:rPr>
              <a:t>Final Prototype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CE8E1"/>
        </a:solidFill>
      </p:bgPr>
    </p:bg>
    <p:spTree>
      <p:nvGrpSpPr>
        <p:cNvPr id="1" name=""/>
        <p:cNvGrpSpPr/>
        <p:nvPr/>
      </p:nvGrpSpPr>
      <p:grpSpPr>
        <a:xfrm>
          <a:off x="0" y="0"/>
          <a:ext cx="0" cy="0"/>
          <a:chOff x="0" y="0"/>
          <a:chExt cx="0" cy="0"/>
        </a:xfrm>
      </p:grpSpPr>
      <p:grpSp>
        <p:nvGrpSpPr>
          <p:cNvPr name="Group 2" id="2"/>
          <p:cNvGrpSpPr/>
          <p:nvPr/>
        </p:nvGrpSpPr>
        <p:grpSpPr>
          <a:xfrm rot="-10800000">
            <a:off x="7642096" y="0"/>
            <a:ext cx="10645904" cy="10287000"/>
            <a:chOff x="0" y="0"/>
            <a:chExt cx="14194538" cy="13716000"/>
          </a:xfrm>
        </p:grpSpPr>
        <p:pic>
          <p:nvPicPr>
            <p:cNvPr name="Picture 3" id="3"/>
            <p:cNvPicPr>
              <a:picLocks noChangeAspect="true"/>
            </p:cNvPicPr>
            <p:nvPr/>
          </p:nvPicPr>
          <p:blipFill>
            <a:blip r:embed="rId2"/>
            <a:srcRect l="0" t="13764" r="0" b="13764"/>
            <a:stretch>
              <a:fillRect/>
            </a:stretch>
          </p:blipFill>
          <p:spPr>
            <a:xfrm flipH="false" flipV="false">
              <a:off x="0" y="0"/>
              <a:ext cx="14194538" cy="13716000"/>
            </a:xfrm>
            <a:prstGeom prst="rect">
              <a:avLst/>
            </a:prstGeom>
          </p:spPr>
        </p:pic>
      </p:grpSp>
      <p:sp>
        <p:nvSpPr>
          <p:cNvPr name="TextBox 4" id="4"/>
          <p:cNvSpPr txBox="true"/>
          <p:nvPr/>
        </p:nvSpPr>
        <p:spPr>
          <a:xfrm rot="0">
            <a:off x="1028700" y="3784601"/>
            <a:ext cx="6613396" cy="2813049"/>
          </a:xfrm>
          <a:prstGeom prst="rect">
            <a:avLst/>
          </a:prstGeom>
        </p:spPr>
        <p:txBody>
          <a:bodyPr anchor="t" rtlCol="false" tIns="0" lIns="0" bIns="0" rIns="0">
            <a:spAutoFit/>
          </a:bodyPr>
          <a:lstStyle/>
          <a:p>
            <a:pPr algn="l" marL="0" indent="0" lvl="0">
              <a:lnSpc>
                <a:spcPts val="10999"/>
              </a:lnSpc>
              <a:spcBef>
                <a:spcPct val="0"/>
              </a:spcBef>
            </a:pPr>
            <a:r>
              <a:rPr lang="en-US" sz="9999">
                <a:solidFill>
                  <a:srgbClr val="000000"/>
                </a:solidFill>
                <a:latin typeface="Open Sans Bold"/>
              </a:rPr>
              <a:t>Final Prototype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DAF97S59yew</dc:identifier>
  <dcterms:modified xsi:type="dcterms:W3CDTF">2011-08-01T06:04:30Z</dcterms:modified>
  <cp:revision>1</cp:revision>
  <dc:title>IDCC375 Pillbox Update </dc:title>
</cp:coreProperties>
</file>